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506" r:id="rId5"/>
    <p:sldId id="4520" r:id="rId6"/>
    <p:sldId id="257" r:id="rId7"/>
    <p:sldId id="4508" r:id="rId8"/>
    <p:sldId id="4524" r:id="rId9"/>
    <p:sldId id="4523" r:id="rId10"/>
    <p:sldId id="4517" r:id="rId11"/>
    <p:sldId id="4519" r:id="rId12"/>
    <p:sldId id="4511" r:id="rId13"/>
    <p:sldId id="4509" r:id="rId14"/>
    <p:sldId id="4500" r:id="rId15"/>
    <p:sldId id="452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03C"/>
    <a:srgbClr val="256C02"/>
    <a:srgbClr val="808080"/>
    <a:srgbClr val="007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2A881-FDEB-4930-A3F4-A04CFD058BF6}" v="78" dt="2025-02-02T17:42:48.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0784" autoAdjust="0"/>
  </p:normalViewPr>
  <p:slideViewPr>
    <p:cSldViewPr snapToGrid="0">
      <p:cViewPr>
        <p:scale>
          <a:sx n="80" d="100"/>
          <a:sy n="80" d="100"/>
        </p:scale>
        <p:origin x="758"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Reinbold" userId="35229827490_tp_box_2" providerId="OAuth2" clId="{D172A881-FDEB-4930-A3F4-A04CFD058BF6}"/>
    <pc:docChg chg="undo custSel addSld delSld modSld sldOrd">
      <pc:chgData name="Deborah Reinbold" userId="35229827490_tp_box_2" providerId="OAuth2" clId="{D172A881-FDEB-4930-A3F4-A04CFD058BF6}" dt="2025-02-02T17:58:56.298" v="3432" actId="47"/>
      <pc:docMkLst>
        <pc:docMk/>
      </pc:docMkLst>
      <pc:sldChg chg="addSp modSp add mod">
        <pc:chgData name="Deborah Reinbold" userId="35229827490_tp_box_2" providerId="OAuth2" clId="{D172A881-FDEB-4930-A3F4-A04CFD058BF6}" dt="2025-02-01T15:32:49.052" v="165" actId="167"/>
        <pc:sldMkLst>
          <pc:docMk/>
          <pc:sldMk cId="1822680860" sldId="257"/>
        </pc:sldMkLst>
        <pc:picChg chg="add mod ord">
          <ac:chgData name="Deborah Reinbold" userId="35229827490_tp_box_2" providerId="OAuth2" clId="{D172A881-FDEB-4930-A3F4-A04CFD058BF6}" dt="2025-02-01T15:32:49.052" v="165" actId="167"/>
          <ac:picMkLst>
            <pc:docMk/>
            <pc:sldMk cId="1822680860" sldId="257"/>
            <ac:picMk id="2" creationId="{36402D22-DC92-2A38-9148-6BC5135970FC}"/>
          </ac:picMkLst>
        </pc:picChg>
      </pc:sldChg>
      <pc:sldChg chg="ord">
        <pc:chgData name="Deborah Reinbold" userId="35229827490_tp_box_2" providerId="OAuth2" clId="{D172A881-FDEB-4930-A3F4-A04CFD058BF6}" dt="2025-02-02T17:46:48.092" v="3364"/>
        <pc:sldMkLst>
          <pc:docMk/>
          <pc:sldMk cId="2565231046" sldId="4500"/>
        </pc:sldMkLst>
      </pc:sldChg>
      <pc:sldChg chg="addSp delSp modSp del mod ord">
        <pc:chgData name="Deborah Reinbold" userId="35229827490_tp_box_2" providerId="OAuth2" clId="{D172A881-FDEB-4930-A3F4-A04CFD058BF6}" dt="2025-02-02T15:48:07.921" v="1788" actId="47"/>
        <pc:sldMkLst>
          <pc:docMk/>
          <pc:sldMk cId="3227984386" sldId="4501"/>
        </pc:sldMkLst>
        <pc:spChg chg="mod">
          <ac:chgData name="Deborah Reinbold" userId="35229827490_tp_box_2" providerId="OAuth2" clId="{D172A881-FDEB-4930-A3F4-A04CFD058BF6}" dt="2025-02-01T21:19:32.302" v="1556" actId="20577"/>
          <ac:spMkLst>
            <pc:docMk/>
            <pc:sldMk cId="3227984386" sldId="4501"/>
            <ac:spMk id="2" creationId="{D45F2835-2E60-CEE9-D6D4-C9B5C5DB5A66}"/>
          </ac:spMkLst>
        </pc:spChg>
        <pc:spChg chg="del">
          <ac:chgData name="Deborah Reinbold" userId="35229827490_tp_box_2" providerId="OAuth2" clId="{D172A881-FDEB-4930-A3F4-A04CFD058BF6}" dt="2025-02-01T15:59:49.925" v="888" actId="22"/>
          <ac:spMkLst>
            <pc:docMk/>
            <pc:sldMk cId="3227984386" sldId="4501"/>
            <ac:spMk id="3" creationId="{3272FA02-3ECD-3617-819A-45C4949BA225}"/>
          </ac:spMkLst>
        </pc:spChg>
        <pc:spChg chg="add del mod">
          <ac:chgData name="Deborah Reinbold" userId="35229827490_tp_box_2" providerId="OAuth2" clId="{D172A881-FDEB-4930-A3F4-A04CFD058BF6}" dt="2025-02-01T16:48:46.683" v="1020" actId="478"/>
          <ac:spMkLst>
            <pc:docMk/>
            <pc:sldMk cId="3227984386" sldId="4501"/>
            <ac:spMk id="4" creationId="{ECFAFD6B-9AA2-EA4F-1792-1CF6252AB9DB}"/>
          </ac:spMkLst>
        </pc:spChg>
        <pc:spChg chg="add del mod">
          <ac:chgData name="Deborah Reinbold" userId="35229827490_tp_box_2" providerId="OAuth2" clId="{D172A881-FDEB-4930-A3F4-A04CFD058BF6}" dt="2025-02-01T16:44:24.193" v="891" actId="478"/>
          <ac:spMkLst>
            <pc:docMk/>
            <pc:sldMk cId="3227984386" sldId="4501"/>
            <ac:spMk id="10" creationId="{0C20C120-2497-6DFE-9D31-E257F93234CE}"/>
          </ac:spMkLst>
        </pc:spChg>
        <pc:spChg chg="add del mod">
          <ac:chgData name="Deborah Reinbold" userId="35229827490_tp_box_2" providerId="OAuth2" clId="{D172A881-FDEB-4930-A3F4-A04CFD058BF6}" dt="2025-02-01T16:48:50.035" v="1021" actId="478"/>
          <ac:spMkLst>
            <pc:docMk/>
            <pc:sldMk cId="3227984386" sldId="4501"/>
            <ac:spMk id="12" creationId="{DC26F466-FBFE-DCEB-3142-E7796CBD6A51}"/>
          </ac:spMkLst>
        </pc:spChg>
        <pc:picChg chg="add del mod ord">
          <ac:chgData name="Deborah Reinbold" userId="35229827490_tp_box_2" providerId="OAuth2" clId="{D172A881-FDEB-4930-A3F4-A04CFD058BF6}" dt="2025-02-01T16:44:11.858" v="890" actId="478"/>
          <ac:picMkLst>
            <pc:docMk/>
            <pc:sldMk cId="3227984386" sldId="4501"/>
            <ac:picMk id="6" creationId="{B9CC8B33-5D64-B677-BFE6-122D2C6B71FB}"/>
          </ac:picMkLst>
        </pc:picChg>
        <pc:picChg chg="add mod">
          <ac:chgData name="Deborah Reinbold" userId="35229827490_tp_box_2" providerId="OAuth2" clId="{D172A881-FDEB-4930-A3F4-A04CFD058BF6}" dt="2025-02-01T20:36:52.824" v="1160" actId="14100"/>
          <ac:picMkLst>
            <pc:docMk/>
            <pc:sldMk cId="3227984386" sldId="4501"/>
            <ac:picMk id="8" creationId="{E05AF8E0-27C3-7F35-6845-785F882F6698}"/>
          </ac:picMkLst>
        </pc:picChg>
      </pc:sldChg>
      <pc:sldChg chg="del ord">
        <pc:chgData name="Deborah Reinbold" userId="35229827490_tp_box_2" providerId="OAuth2" clId="{D172A881-FDEB-4930-A3F4-A04CFD058BF6}" dt="2025-02-02T17:58:55.066" v="3431" actId="47"/>
        <pc:sldMkLst>
          <pc:docMk/>
          <pc:sldMk cId="1036312621" sldId="4503"/>
        </pc:sldMkLst>
      </pc:sldChg>
      <pc:sldChg chg="del ord">
        <pc:chgData name="Deborah Reinbold" userId="35229827490_tp_box_2" providerId="OAuth2" clId="{D172A881-FDEB-4930-A3F4-A04CFD058BF6}" dt="2025-02-02T17:58:56.298" v="3432" actId="47"/>
        <pc:sldMkLst>
          <pc:docMk/>
          <pc:sldMk cId="3165250279" sldId="4504"/>
        </pc:sldMkLst>
      </pc:sldChg>
      <pc:sldChg chg="addSp modSp del mod ord">
        <pc:chgData name="Deborah Reinbold" userId="35229827490_tp_box_2" providerId="OAuth2" clId="{D172A881-FDEB-4930-A3F4-A04CFD058BF6}" dt="2025-02-02T16:02:58.653" v="1976" actId="47"/>
        <pc:sldMkLst>
          <pc:docMk/>
          <pc:sldMk cId="199863034" sldId="4505"/>
        </pc:sldMkLst>
        <pc:picChg chg="add mod">
          <ac:chgData name="Deborah Reinbold" userId="35229827490_tp_box_2" providerId="OAuth2" clId="{D172A881-FDEB-4930-A3F4-A04CFD058BF6}" dt="2025-02-01T21:45:39.582" v="1572" actId="1076"/>
          <ac:picMkLst>
            <pc:docMk/>
            <pc:sldMk cId="199863034" sldId="4505"/>
            <ac:picMk id="5" creationId="{8FCAF3D9-618B-71E5-382A-435F588E7F47}"/>
          </ac:picMkLst>
        </pc:picChg>
      </pc:sldChg>
      <pc:sldChg chg="addSp delSp modSp mod ord">
        <pc:chgData name="Deborah Reinbold" userId="35229827490_tp_box_2" providerId="OAuth2" clId="{D172A881-FDEB-4930-A3F4-A04CFD058BF6}" dt="2025-02-02T17:48:14.384" v="3430" actId="1038"/>
        <pc:sldMkLst>
          <pc:docMk/>
          <pc:sldMk cId="31741294" sldId="4508"/>
        </pc:sldMkLst>
        <pc:picChg chg="add mod">
          <ac:chgData name="Deborah Reinbold" userId="35229827490_tp_box_2" providerId="OAuth2" clId="{D172A881-FDEB-4930-A3F4-A04CFD058BF6}" dt="2025-02-02T17:48:09.082" v="3400" actId="1037"/>
          <ac:picMkLst>
            <pc:docMk/>
            <pc:sldMk cId="31741294" sldId="4508"/>
            <ac:picMk id="4" creationId="{5C084838-6CC1-8077-612B-5F65B473E83C}"/>
          </ac:picMkLst>
        </pc:picChg>
        <pc:picChg chg="add mod modCrop">
          <ac:chgData name="Deborah Reinbold" userId="35229827490_tp_box_2" providerId="OAuth2" clId="{D172A881-FDEB-4930-A3F4-A04CFD058BF6}" dt="2025-02-02T17:48:14.384" v="3430" actId="1038"/>
          <ac:picMkLst>
            <pc:docMk/>
            <pc:sldMk cId="31741294" sldId="4508"/>
            <ac:picMk id="5" creationId="{CED069BE-DB14-4E95-FE10-D28536A0AC59}"/>
          </ac:picMkLst>
        </pc:picChg>
        <pc:picChg chg="add del mod">
          <ac:chgData name="Deborah Reinbold" userId="35229827490_tp_box_2" providerId="OAuth2" clId="{D172A881-FDEB-4930-A3F4-A04CFD058BF6}" dt="2025-02-02T17:47:58.943" v="3365" actId="478"/>
          <ac:picMkLst>
            <pc:docMk/>
            <pc:sldMk cId="31741294" sldId="4508"/>
            <ac:picMk id="6" creationId="{D2A45E91-C3D9-2527-5A8A-306DE95F3835}"/>
          </ac:picMkLst>
        </pc:picChg>
        <pc:picChg chg="mod modCrop">
          <ac:chgData name="Deborah Reinbold" userId="35229827490_tp_box_2" providerId="OAuth2" clId="{D172A881-FDEB-4930-A3F4-A04CFD058BF6}" dt="2025-02-02T17:48:14.384" v="3430" actId="1038"/>
          <ac:picMkLst>
            <pc:docMk/>
            <pc:sldMk cId="31741294" sldId="4508"/>
            <ac:picMk id="9" creationId="{1B0017D3-A34D-8D5A-F96F-373E280C6F58}"/>
          </ac:picMkLst>
        </pc:picChg>
        <pc:picChg chg="del">
          <ac:chgData name="Deborah Reinbold" userId="35229827490_tp_box_2" providerId="OAuth2" clId="{D172A881-FDEB-4930-A3F4-A04CFD058BF6}" dt="2025-02-01T16:51:02.861" v="1029" actId="478"/>
          <ac:picMkLst>
            <pc:docMk/>
            <pc:sldMk cId="31741294" sldId="4508"/>
            <ac:picMk id="11" creationId="{FF977CE1-4EBF-349F-0745-B396299CA64E}"/>
          </ac:picMkLst>
        </pc:picChg>
        <pc:picChg chg="del">
          <ac:chgData name="Deborah Reinbold" userId="35229827490_tp_box_2" providerId="OAuth2" clId="{D172A881-FDEB-4930-A3F4-A04CFD058BF6}" dt="2025-02-01T17:00:57.185" v="1030" actId="478"/>
          <ac:picMkLst>
            <pc:docMk/>
            <pc:sldMk cId="31741294" sldId="4508"/>
            <ac:picMk id="13" creationId="{D64DA91F-52F8-6D61-EF86-B4D40C65AE75}"/>
          </ac:picMkLst>
        </pc:picChg>
        <pc:picChg chg="del">
          <ac:chgData name="Deborah Reinbold" userId="35229827490_tp_box_2" providerId="OAuth2" clId="{D172A881-FDEB-4930-A3F4-A04CFD058BF6}" dt="2025-02-01T15:54:15.709" v="877" actId="478"/>
          <ac:picMkLst>
            <pc:docMk/>
            <pc:sldMk cId="31741294" sldId="4508"/>
            <ac:picMk id="15" creationId="{6863EF0A-8B8F-7694-0AB0-C25F130C2F80}"/>
          </ac:picMkLst>
        </pc:picChg>
      </pc:sldChg>
      <pc:sldChg chg="addSp modSp mod ord modNotesTx">
        <pc:chgData name="Deborah Reinbold" userId="35229827490_tp_box_2" providerId="OAuth2" clId="{D172A881-FDEB-4930-A3F4-A04CFD058BF6}" dt="2025-02-02T17:45:33.360" v="3360"/>
        <pc:sldMkLst>
          <pc:docMk/>
          <pc:sldMk cId="2591440694" sldId="4509"/>
        </pc:sldMkLst>
        <pc:spChg chg="mod">
          <ac:chgData name="Deborah Reinbold" userId="35229827490_tp_box_2" providerId="OAuth2" clId="{D172A881-FDEB-4930-A3F4-A04CFD058BF6}" dt="2025-02-01T21:11:12.685" v="1228" actId="1036"/>
          <ac:spMkLst>
            <pc:docMk/>
            <pc:sldMk cId="2591440694" sldId="4509"/>
            <ac:spMk id="3" creationId="{522E3688-9E69-5CDD-2641-4F0812E8452F}"/>
          </ac:spMkLst>
        </pc:spChg>
        <pc:picChg chg="add mod">
          <ac:chgData name="Deborah Reinbold" userId="35229827490_tp_box_2" providerId="OAuth2" clId="{D172A881-FDEB-4930-A3F4-A04CFD058BF6}" dt="2025-02-01T21:10:13.473" v="1208" actId="1076"/>
          <ac:picMkLst>
            <pc:docMk/>
            <pc:sldMk cId="2591440694" sldId="4509"/>
            <ac:picMk id="5" creationId="{98586684-277B-6CCD-2EE6-81299E6F0B43}"/>
          </ac:picMkLst>
        </pc:picChg>
        <pc:picChg chg="add mod">
          <ac:chgData name="Deborah Reinbold" userId="35229827490_tp_box_2" providerId="OAuth2" clId="{D172A881-FDEB-4930-A3F4-A04CFD058BF6}" dt="2025-02-01T21:10:58.630" v="1212" actId="1076"/>
          <ac:picMkLst>
            <pc:docMk/>
            <pc:sldMk cId="2591440694" sldId="4509"/>
            <ac:picMk id="7" creationId="{EC4BFAF6-3F6C-9B81-3F02-EEF9FB5665DD}"/>
          </ac:picMkLst>
        </pc:picChg>
      </pc:sldChg>
      <pc:sldChg chg="modSp del mod ord">
        <pc:chgData name="Deborah Reinbold" userId="35229827490_tp_box_2" providerId="OAuth2" clId="{D172A881-FDEB-4930-A3F4-A04CFD058BF6}" dt="2025-02-01T15:54:02.689" v="876" actId="47"/>
        <pc:sldMkLst>
          <pc:docMk/>
          <pc:sldMk cId="51363130" sldId="4510"/>
        </pc:sldMkLst>
        <pc:spChg chg="mod">
          <ac:chgData name="Deborah Reinbold" userId="35229827490_tp_box_2" providerId="OAuth2" clId="{D172A881-FDEB-4930-A3F4-A04CFD058BF6}" dt="2025-02-01T15:35:27.269" v="216" actId="20577"/>
          <ac:spMkLst>
            <pc:docMk/>
            <pc:sldMk cId="51363130" sldId="4510"/>
            <ac:spMk id="2" creationId="{CD0A0A9F-DEF8-31C1-24D0-07E13EBC3C64}"/>
          </ac:spMkLst>
        </pc:spChg>
        <pc:spChg chg="mod">
          <ac:chgData name="Deborah Reinbold" userId="35229827490_tp_box_2" providerId="OAuth2" clId="{D172A881-FDEB-4930-A3F4-A04CFD058BF6}" dt="2025-02-01T15:50:47.150" v="875" actId="20577"/>
          <ac:spMkLst>
            <pc:docMk/>
            <pc:sldMk cId="51363130" sldId="4510"/>
            <ac:spMk id="3" creationId="{DCA2AFBA-86A0-23C1-6324-97EEF2CF901F}"/>
          </ac:spMkLst>
        </pc:spChg>
      </pc:sldChg>
      <pc:sldChg chg="addSp delSp modSp mod ord">
        <pc:chgData name="Deborah Reinbold" userId="35229827490_tp_box_2" providerId="OAuth2" clId="{D172A881-FDEB-4930-A3F4-A04CFD058BF6}" dt="2025-02-02T17:28:49.846" v="2689" actId="6549"/>
        <pc:sldMkLst>
          <pc:docMk/>
          <pc:sldMk cId="1414154133" sldId="4511"/>
        </pc:sldMkLst>
        <pc:spChg chg="del">
          <ac:chgData name="Deborah Reinbold" userId="35229827490_tp_box_2" providerId="OAuth2" clId="{D172A881-FDEB-4930-A3F4-A04CFD058BF6}" dt="2025-02-02T17:26:54.816" v="2530" actId="478"/>
          <ac:spMkLst>
            <pc:docMk/>
            <pc:sldMk cId="1414154133" sldId="4511"/>
            <ac:spMk id="3" creationId="{D9B0ED35-5A01-A96E-E0B3-1126C0603764}"/>
          </ac:spMkLst>
        </pc:spChg>
        <pc:spChg chg="add mod">
          <ac:chgData name="Deborah Reinbold" userId="35229827490_tp_box_2" providerId="OAuth2" clId="{D172A881-FDEB-4930-A3F4-A04CFD058BF6}" dt="2025-02-02T17:28:49.846" v="2689" actId="6549"/>
          <ac:spMkLst>
            <pc:docMk/>
            <pc:sldMk cId="1414154133" sldId="4511"/>
            <ac:spMk id="4" creationId="{D5AF99D9-540E-D36F-7D2C-68ABB46D28BE}"/>
          </ac:spMkLst>
        </pc:spChg>
        <pc:spChg chg="add del mod">
          <ac:chgData name="Deborah Reinbold" userId="35229827490_tp_box_2" providerId="OAuth2" clId="{D172A881-FDEB-4930-A3F4-A04CFD058BF6}" dt="2025-02-02T17:26:58.750" v="2531" actId="478"/>
          <ac:spMkLst>
            <pc:docMk/>
            <pc:sldMk cId="1414154133" sldId="4511"/>
            <ac:spMk id="6" creationId="{FD0E4CC7-C274-3202-C01B-F58360AE496A}"/>
          </ac:spMkLst>
        </pc:spChg>
      </pc:sldChg>
      <pc:sldChg chg="addSp delSp modSp del mod ord">
        <pc:chgData name="Deborah Reinbold" userId="35229827490_tp_box_2" providerId="OAuth2" clId="{D172A881-FDEB-4930-A3F4-A04CFD058BF6}" dt="2025-02-02T17:27:08.679" v="2533" actId="2696"/>
        <pc:sldMkLst>
          <pc:docMk/>
          <pc:sldMk cId="3555266337" sldId="4512"/>
        </pc:sldMkLst>
        <pc:spChg chg="del mod">
          <ac:chgData name="Deborah Reinbold" userId="35229827490_tp_box_2" providerId="OAuth2" clId="{D172A881-FDEB-4930-A3F4-A04CFD058BF6}" dt="2025-02-02T17:26:32.235" v="2498" actId="21"/>
          <ac:spMkLst>
            <pc:docMk/>
            <pc:sldMk cId="3555266337" sldId="4512"/>
            <ac:spMk id="3" creationId="{D5AF99D9-540E-D36F-7D2C-68ABB46D28BE}"/>
          </ac:spMkLst>
        </pc:spChg>
        <pc:spChg chg="add mod">
          <ac:chgData name="Deborah Reinbold" userId="35229827490_tp_box_2" providerId="OAuth2" clId="{D172A881-FDEB-4930-A3F4-A04CFD058BF6}" dt="2025-02-02T17:26:32.235" v="2498" actId="21"/>
          <ac:spMkLst>
            <pc:docMk/>
            <pc:sldMk cId="3555266337" sldId="4512"/>
            <ac:spMk id="5" creationId="{C4251E23-C49A-4CB6-166F-773CDD583161}"/>
          </ac:spMkLst>
        </pc:spChg>
      </pc:sldChg>
      <pc:sldChg chg="del">
        <pc:chgData name="Deborah Reinbold" userId="35229827490_tp_box_2" providerId="OAuth2" clId="{D172A881-FDEB-4930-A3F4-A04CFD058BF6}" dt="2025-02-01T21:21:49.304" v="1558" actId="47"/>
        <pc:sldMkLst>
          <pc:docMk/>
          <pc:sldMk cId="2461098674" sldId="4514"/>
        </pc:sldMkLst>
      </pc:sldChg>
      <pc:sldChg chg="del">
        <pc:chgData name="Deborah Reinbold" userId="35229827490_tp_box_2" providerId="OAuth2" clId="{D172A881-FDEB-4930-A3F4-A04CFD058BF6}" dt="2025-02-01T21:21:38.753" v="1557" actId="47"/>
        <pc:sldMkLst>
          <pc:docMk/>
          <pc:sldMk cId="1239713588" sldId="4515"/>
        </pc:sldMkLst>
      </pc:sldChg>
      <pc:sldChg chg="addSp delSp modSp mod ord modNotesTx">
        <pc:chgData name="Deborah Reinbold" userId="35229827490_tp_box_2" providerId="OAuth2" clId="{D172A881-FDEB-4930-A3F4-A04CFD058BF6}" dt="2025-02-02T17:44:10.963" v="3358" actId="1076"/>
        <pc:sldMkLst>
          <pc:docMk/>
          <pc:sldMk cId="1423554122" sldId="4517"/>
        </pc:sldMkLst>
        <pc:spChg chg="mod">
          <ac:chgData name="Deborah Reinbold" userId="35229827490_tp_box_2" providerId="OAuth2" clId="{D172A881-FDEB-4930-A3F4-A04CFD058BF6}" dt="2025-02-02T17:44:10.963" v="3358" actId="1076"/>
          <ac:spMkLst>
            <pc:docMk/>
            <pc:sldMk cId="1423554122" sldId="4517"/>
            <ac:spMk id="3" creationId="{0A6E0481-66CD-16D2-996D-64F24B16065A}"/>
          </ac:spMkLst>
        </pc:spChg>
        <pc:spChg chg="add mod">
          <ac:chgData name="Deborah Reinbold" userId="35229827490_tp_box_2" providerId="OAuth2" clId="{D172A881-FDEB-4930-A3F4-A04CFD058BF6}" dt="2025-02-01T21:55:28.661" v="1717" actId="255"/>
          <ac:spMkLst>
            <pc:docMk/>
            <pc:sldMk cId="1423554122" sldId="4517"/>
            <ac:spMk id="12" creationId="{2A3C3579-A67B-008D-E003-8E1BF2208FFF}"/>
          </ac:spMkLst>
        </pc:spChg>
        <pc:spChg chg="add mod">
          <ac:chgData name="Deborah Reinbold" userId="35229827490_tp_box_2" providerId="OAuth2" clId="{D172A881-FDEB-4930-A3F4-A04CFD058BF6}" dt="2025-02-02T15:50:30.002" v="1962" actId="1076"/>
          <ac:spMkLst>
            <pc:docMk/>
            <pc:sldMk cId="1423554122" sldId="4517"/>
            <ac:spMk id="13" creationId="{EE5F02AD-9C4E-0FBA-28C0-4EFBC94A3C96}"/>
          </ac:spMkLst>
        </pc:spChg>
        <pc:graphicFrameChg chg="add mod">
          <ac:chgData name="Deborah Reinbold" userId="35229827490_tp_box_2" providerId="OAuth2" clId="{D172A881-FDEB-4930-A3F4-A04CFD058BF6}" dt="2025-02-01T21:53:01.299" v="1662" actId="20577"/>
          <ac:graphicFrameMkLst>
            <pc:docMk/>
            <pc:sldMk cId="1423554122" sldId="4517"/>
            <ac:graphicFrameMk id="11" creationId="{7C887A43-FC57-E0D7-0270-03F9A76217D4}"/>
          </ac:graphicFrameMkLst>
        </pc:graphicFrameChg>
        <pc:picChg chg="del mod">
          <ac:chgData name="Deborah Reinbold" userId="35229827490_tp_box_2" providerId="OAuth2" clId="{D172A881-FDEB-4930-A3F4-A04CFD058BF6}" dt="2025-02-01T21:45:31.015" v="1569" actId="21"/>
          <ac:picMkLst>
            <pc:docMk/>
            <pc:sldMk cId="1423554122" sldId="4517"/>
            <ac:picMk id="5" creationId="{8FCAF3D9-618B-71E5-382A-435F588E7F47}"/>
          </ac:picMkLst>
        </pc:picChg>
        <pc:picChg chg="add del mod">
          <ac:chgData name="Deborah Reinbold" userId="35229827490_tp_box_2" providerId="OAuth2" clId="{D172A881-FDEB-4930-A3F4-A04CFD058BF6}" dt="2025-02-02T15:53:06.412" v="1963" actId="478"/>
          <ac:picMkLst>
            <pc:docMk/>
            <pc:sldMk cId="1423554122" sldId="4517"/>
            <ac:picMk id="6" creationId="{C5691744-D8A4-9FA1-E237-7B3E21B2ECF9}"/>
          </ac:picMkLst>
        </pc:picChg>
        <pc:picChg chg="add del mod modCrop">
          <ac:chgData name="Deborah Reinbold" userId="35229827490_tp_box_2" providerId="OAuth2" clId="{D172A881-FDEB-4930-A3F4-A04CFD058BF6}" dt="2025-02-01T21:51:53.527" v="1599" actId="478"/>
          <ac:picMkLst>
            <pc:docMk/>
            <pc:sldMk cId="1423554122" sldId="4517"/>
            <ac:picMk id="8" creationId="{EAF92865-05A4-AE82-EE6F-F50B4EEDA36B}"/>
          </ac:picMkLst>
        </pc:picChg>
        <pc:picChg chg="add del mod">
          <ac:chgData name="Deborah Reinbold" userId="35229827490_tp_box_2" providerId="OAuth2" clId="{D172A881-FDEB-4930-A3F4-A04CFD058BF6}" dt="2025-02-02T15:54:15.667" v="1968" actId="478"/>
          <ac:picMkLst>
            <pc:docMk/>
            <pc:sldMk cId="1423554122" sldId="4517"/>
            <ac:picMk id="15" creationId="{3765A945-890D-AC33-77EF-7D8AD7D54E2D}"/>
          </ac:picMkLst>
        </pc:picChg>
        <pc:picChg chg="add mod">
          <ac:chgData name="Deborah Reinbold" userId="35229827490_tp_box_2" providerId="OAuth2" clId="{D172A881-FDEB-4930-A3F4-A04CFD058BF6}" dt="2025-02-02T17:44:10.563" v="3357" actId="1076"/>
          <ac:picMkLst>
            <pc:docMk/>
            <pc:sldMk cId="1423554122" sldId="4517"/>
            <ac:picMk id="17" creationId="{C2FA985C-7BCC-293F-70DF-A7263F1F3B96}"/>
          </ac:picMkLst>
        </pc:picChg>
      </pc:sldChg>
      <pc:sldChg chg="addSp delSp modSp mod ord modNotesTx">
        <pc:chgData name="Deborah Reinbold" userId="35229827490_tp_box_2" providerId="OAuth2" clId="{D172A881-FDEB-4930-A3F4-A04CFD058BF6}" dt="2025-02-02T17:43:44.603" v="3354" actId="1038"/>
        <pc:sldMkLst>
          <pc:docMk/>
          <pc:sldMk cId="2745616463" sldId="4519"/>
        </pc:sldMkLst>
        <pc:spChg chg="add mod">
          <ac:chgData name="Deborah Reinbold" userId="35229827490_tp_box_2" providerId="OAuth2" clId="{D172A881-FDEB-4930-A3F4-A04CFD058BF6}" dt="2025-02-02T17:43:44.603" v="3354" actId="1038"/>
          <ac:spMkLst>
            <pc:docMk/>
            <pc:sldMk cId="2745616463" sldId="4519"/>
            <ac:spMk id="7" creationId="{2D121232-9669-3BC3-6B0F-404286C44B69}"/>
          </ac:spMkLst>
        </pc:spChg>
        <pc:spChg chg="add del mod">
          <ac:chgData name="Deborah Reinbold" userId="35229827490_tp_box_2" providerId="OAuth2" clId="{D172A881-FDEB-4930-A3F4-A04CFD058BF6}" dt="2025-02-02T17:43:31.973" v="3325" actId="478"/>
          <ac:spMkLst>
            <pc:docMk/>
            <pc:sldMk cId="2745616463" sldId="4519"/>
            <ac:spMk id="8" creationId="{3B8796A9-8A84-5D0F-98E0-FB2CF3F174AD}"/>
          </ac:spMkLst>
        </pc:spChg>
        <pc:picChg chg="mod">
          <ac:chgData name="Deborah Reinbold" userId="35229827490_tp_box_2" providerId="OAuth2" clId="{D172A881-FDEB-4930-A3F4-A04CFD058BF6}" dt="2025-02-02T17:43:44.603" v="3354" actId="1038"/>
          <ac:picMkLst>
            <pc:docMk/>
            <pc:sldMk cId="2745616463" sldId="4519"/>
            <ac:picMk id="4" creationId="{859F2E49-60EF-CCBB-E805-56817E0F4A83}"/>
          </ac:picMkLst>
        </pc:picChg>
        <pc:picChg chg="add del mod">
          <ac:chgData name="Deborah Reinbold" userId="35229827490_tp_box_2" providerId="OAuth2" clId="{D172A881-FDEB-4930-A3F4-A04CFD058BF6}" dt="2025-02-02T17:18:45.646" v="2239" actId="478"/>
          <ac:picMkLst>
            <pc:docMk/>
            <pc:sldMk cId="2745616463" sldId="4519"/>
            <ac:picMk id="6" creationId="{E49832CC-38FA-3128-12FB-0F1CFA79AAF7}"/>
          </ac:picMkLst>
        </pc:picChg>
        <pc:picChg chg="del">
          <ac:chgData name="Deborah Reinbold" userId="35229827490_tp_box_2" providerId="OAuth2" clId="{D172A881-FDEB-4930-A3F4-A04CFD058BF6}" dt="2025-02-02T16:08:02.488" v="1979" actId="478"/>
          <ac:picMkLst>
            <pc:docMk/>
            <pc:sldMk cId="2745616463" sldId="4519"/>
            <ac:picMk id="10" creationId="{16FB9414-3B2A-A289-89A0-45A64BD4DB3E}"/>
          </ac:picMkLst>
        </pc:picChg>
      </pc:sldChg>
      <pc:sldChg chg="modSp mod ord">
        <pc:chgData name="Deborah Reinbold" userId="35229827490_tp_box_2" providerId="OAuth2" clId="{D172A881-FDEB-4930-A3F4-A04CFD058BF6}" dt="2025-02-02T15:08:20.708" v="1719"/>
        <pc:sldMkLst>
          <pc:docMk/>
          <pc:sldMk cId="3714982569" sldId="4520"/>
        </pc:sldMkLst>
        <pc:spChg chg="mod">
          <ac:chgData name="Deborah Reinbold" userId="35229827490_tp_box_2" providerId="OAuth2" clId="{D172A881-FDEB-4930-A3F4-A04CFD058BF6}" dt="2025-02-01T15:55:08.652" v="887" actId="20577"/>
          <ac:spMkLst>
            <pc:docMk/>
            <pc:sldMk cId="3714982569" sldId="4520"/>
            <ac:spMk id="2" creationId="{A97E469B-76B8-D015-22FD-7974B19441B6}"/>
          </ac:spMkLst>
        </pc:spChg>
      </pc:sldChg>
      <pc:sldChg chg="del">
        <pc:chgData name="Deborah Reinbold" userId="35229827490_tp_box_2" providerId="OAuth2" clId="{D172A881-FDEB-4930-A3F4-A04CFD058BF6}" dt="2025-02-01T20:08:05.160" v="1144" actId="47"/>
        <pc:sldMkLst>
          <pc:docMk/>
          <pc:sldMk cId="1722157387" sldId="4521"/>
        </pc:sldMkLst>
      </pc:sldChg>
      <pc:sldChg chg="addSp delSp modSp del mod ord">
        <pc:chgData name="Deborah Reinbold" userId="35229827490_tp_box_2" providerId="OAuth2" clId="{D172A881-FDEB-4930-A3F4-A04CFD058BF6}" dt="2025-02-01T17:53:36.209" v="1103" actId="2696"/>
        <pc:sldMkLst>
          <pc:docMk/>
          <pc:sldMk cId="1230819098" sldId="4522"/>
        </pc:sldMkLst>
        <pc:picChg chg="del mod">
          <ac:chgData name="Deborah Reinbold" userId="35229827490_tp_box_2" providerId="OAuth2" clId="{D172A881-FDEB-4930-A3F4-A04CFD058BF6}" dt="2025-02-01T17:13:49.224" v="1081" actId="478"/>
          <ac:picMkLst>
            <pc:docMk/>
            <pc:sldMk cId="1230819098" sldId="4522"/>
            <ac:picMk id="4" creationId="{6E4B80C1-3A20-C8D5-E192-857D7CD99D53}"/>
          </ac:picMkLst>
        </pc:picChg>
        <pc:picChg chg="del">
          <ac:chgData name="Deborah Reinbold" userId="35229827490_tp_box_2" providerId="OAuth2" clId="{D172A881-FDEB-4930-A3F4-A04CFD058BF6}" dt="2025-02-01T17:11:19.984" v="1070" actId="478"/>
          <ac:picMkLst>
            <pc:docMk/>
            <pc:sldMk cId="1230819098" sldId="4522"/>
            <ac:picMk id="5" creationId="{8BD63688-4AE9-5A40-674C-3888605F4FAA}"/>
          </ac:picMkLst>
        </pc:picChg>
        <pc:picChg chg="add del mod">
          <ac:chgData name="Deborah Reinbold" userId="35229827490_tp_box_2" providerId="OAuth2" clId="{D172A881-FDEB-4930-A3F4-A04CFD058BF6}" dt="2025-02-01T17:13:51.306" v="1082" actId="478"/>
          <ac:picMkLst>
            <pc:docMk/>
            <pc:sldMk cId="1230819098" sldId="4522"/>
            <ac:picMk id="6" creationId="{B9BBCB5A-4B6E-AB76-278B-34AF93BC41E3}"/>
          </ac:picMkLst>
        </pc:picChg>
        <pc:picChg chg="del mod">
          <ac:chgData name="Deborah Reinbold" userId="35229827490_tp_box_2" providerId="OAuth2" clId="{D172A881-FDEB-4930-A3F4-A04CFD058BF6}" dt="2025-02-01T17:53:02.497" v="1093" actId="21"/>
          <ac:picMkLst>
            <pc:docMk/>
            <pc:sldMk cId="1230819098" sldId="4522"/>
            <ac:picMk id="7" creationId="{643D0E7C-06F5-D45C-E030-31D315E572E5}"/>
          </ac:picMkLst>
        </pc:picChg>
        <pc:picChg chg="del mod">
          <ac:chgData name="Deborah Reinbold" userId="35229827490_tp_box_2" providerId="OAuth2" clId="{D172A881-FDEB-4930-A3F4-A04CFD058BF6}" dt="2025-02-01T17:53:29.906" v="1102" actId="21"/>
          <ac:picMkLst>
            <pc:docMk/>
            <pc:sldMk cId="1230819098" sldId="4522"/>
            <ac:picMk id="10" creationId="{D2A45E91-C3D9-2527-5A8A-306DE95F3835}"/>
          </ac:picMkLst>
        </pc:picChg>
      </pc:sldChg>
      <pc:sldChg chg="addSp delSp modSp add mod">
        <pc:chgData name="Deborah Reinbold" userId="35229827490_tp_box_2" providerId="OAuth2" clId="{D172A881-FDEB-4930-A3F4-A04CFD058BF6}" dt="2025-02-02T17:32:15.513" v="2697" actId="1076"/>
        <pc:sldMkLst>
          <pc:docMk/>
          <pc:sldMk cId="571347445" sldId="4523"/>
        </pc:sldMkLst>
        <pc:picChg chg="del mod">
          <ac:chgData name="Deborah Reinbold" userId="35229827490_tp_box_2" providerId="OAuth2" clId="{D172A881-FDEB-4930-A3F4-A04CFD058BF6}" dt="2025-02-02T17:32:04.642" v="2695" actId="21"/>
          <ac:picMkLst>
            <pc:docMk/>
            <pc:sldMk cId="571347445" sldId="4523"/>
            <ac:picMk id="4" creationId="{EBD90EFD-684F-217A-1D96-4922D8E384C0}"/>
          </ac:picMkLst>
        </pc:picChg>
        <pc:picChg chg="add del mod">
          <ac:chgData name="Deborah Reinbold" userId="35229827490_tp_box_2" providerId="OAuth2" clId="{D172A881-FDEB-4930-A3F4-A04CFD058BF6}" dt="2025-02-02T15:11:23.551" v="1720" actId="21"/>
          <ac:picMkLst>
            <pc:docMk/>
            <pc:sldMk cId="571347445" sldId="4523"/>
            <ac:picMk id="5" creationId="{83634240-E47E-481B-30CB-A69CEA12CC69}"/>
          </ac:picMkLst>
        </pc:picChg>
        <pc:picChg chg="del mod">
          <ac:chgData name="Deborah Reinbold" userId="35229827490_tp_box_2" providerId="OAuth2" clId="{D172A881-FDEB-4930-A3F4-A04CFD058BF6}" dt="2025-02-01T17:42:12.556" v="1090" actId="478"/>
          <ac:picMkLst>
            <pc:docMk/>
            <pc:sldMk cId="571347445" sldId="4523"/>
            <ac:picMk id="6" creationId="{3FC9A3BD-D6BA-292B-6827-444FAE67B91F}"/>
          </ac:picMkLst>
        </pc:picChg>
        <pc:picChg chg="del">
          <ac:chgData name="Deborah Reinbold" userId="35229827490_tp_box_2" providerId="OAuth2" clId="{D172A881-FDEB-4930-A3F4-A04CFD058BF6}" dt="2025-02-01T17:14:08.841" v="1086" actId="478"/>
          <ac:picMkLst>
            <pc:docMk/>
            <pc:sldMk cId="571347445" sldId="4523"/>
            <ac:picMk id="7" creationId="{EFA3C6FB-BB1E-2EA5-CC2B-F6656E5F1016}"/>
          </ac:picMkLst>
        </pc:picChg>
        <pc:picChg chg="add del mod">
          <ac:chgData name="Deborah Reinbold" userId="35229827490_tp_box_2" providerId="OAuth2" clId="{D172A881-FDEB-4930-A3F4-A04CFD058BF6}" dt="2025-02-01T20:33:07.156" v="1153" actId="478"/>
          <ac:picMkLst>
            <pc:docMk/>
            <pc:sldMk cId="571347445" sldId="4523"/>
            <ac:picMk id="8" creationId="{643D0E7C-06F5-D45C-E030-31D315E572E5}"/>
          </ac:picMkLst>
        </pc:picChg>
        <pc:picChg chg="add del mod">
          <ac:chgData name="Deborah Reinbold" userId="35229827490_tp_box_2" providerId="OAuth2" clId="{D172A881-FDEB-4930-A3F4-A04CFD058BF6}" dt="2025-02-01T17:54:14.615" v="1109" actId="21"/>
          <ac:picMkLst>
            <pc:docMk/>
            <pc:sldMk cId="571347445" sldId="4523"/>
            <ac:picMk id="9" creationId="{D2A45E91-C3D9-2527-5A8A-306DE95F3835}"/>
          </ac:picMkLst>
        </pc:picChg>
        <pc:picChg chg="del">
          <ac:chgData name="Deborah Reinbold" userId="35229827490_tp_box_2" providerId="OAuth2" clId="{D172A881-FDEB-4930-A3F4-A04CFD058BF6}" dt="2025-02-01T17:14:10.630" v="1087" actId="478"/>
          <ac:picMkLst>
            <pc:docMk/>
            <pc:sldMk cId="571347445" sldId="4523"/>
            <ac:picMk id="10" creationId="{5FB928E5-C85E-8B27-03F6-E9D3CA467EC7}"/>
          </ac:picMkLst>
        </pc:picChg>
        <pc:picChg chg="add del mod">
          <ac:chgData name="Deborah Reinbold" userId="35229827490_tp_box_2" providerId="OAuth2" clId="{D172A881-FDEB-4930-A3F4-A04CFD058BF6}" dt="2025-02-01T20:51:29.059" v="1174" actId="478"/>
          <ac:picMkLst>
            <pc:docMk/>
            <pc:sldMk cId="571347445" sldId="4523"/>
            <ac:picMk id="12" creationId="{8DC05737-35C9-31B4-77D6-073D4D8CED73}"/>
          </ac:picMkLst>
        </pc:picChg>
        <pc:picChg chg="add del mod">
          <ac:chgData name="Deborah Reinbold" userId="35229827490_tp_box_2" providerId="OAuth2" clId="{D172A881-FDEB-4930-A3F4-A04CFD058BF6}" dt="2025-02-02T15:11:23.551" v="1720" actId="21"/>
          <ac:picMkLst>
            <pc:docMk/>
            <pc:sldMk cId="571347445" sldId="4523"/>
            <ac:picMk id="14" creationId="{380D2913-5571-DF24-679B-6F3762096707}"/>
          </ac:picMkLst>
        </pc:picChg>
        <pc:picChg chg="add mod">
          <ac:chgData name="Deborah Reinbold" userId="35229827490_tp_box_2" providerId="OAuth2" clId="{D172A881-FDEB-4930-A3F4-A04CFD058BF6}" dt="2025-02-02T15:13:18.060" v="1730" actId="1076"/>
          <ac:picMkLst>
            <pc:docMk/>
            <pc:sldMk cId="571347445" sldId="4523"/>
            <ac:picMk id="15" creationId="{A4FBB7CB-BB51-F214-7318-5AAA2D76A594}"/>
          </ac:picMkLst>
        </pc:picChg>
        <pc:picChg chg="add mod">
          <ac:chgData name="Deborah Reinbold" userId="35229827490_tp_box_2" providerId="OAuth2" clId="{D172A881-FDEB-4930-A3F4-A04CFD058BF6}" dt="2025-02-02T17:32:15.513" v="2697" actId="1076"/>
          <ac:picMkLst>
            <pc:docMk/>
            <pc:sldMk cId="571347445" sldId="4523"/>
            <ac:picMk id="16" creationId="{232C365D-1198-6A57-71C9-512F7A26E591}"/>
          </ac:picMkLst>
        </pc:picChg>
      </pc:sldChg>
      <pc:sldChg chg="addSp delSp modSp add mod ord">
        <pc:chgData name="Deborah Reinbold" userId="35229827490_tp_box_2" providerId="OAuth2" clId="{D172A881-FDEB-4930-A3F4-A04CFD058BF6}" dt="2025-02-02T17:32:07.778" v="2696"/>
        <pc:sldMkLst>
          <pc:docMk/>
          <pc:sldMk cId="3075173971" sldId="4524"/>
        </pc:sldMkLst>
        <pc:picChg chg="del">
          <ac:chgData name="Deborah Reinbold" userId="35229827490_tp_box_2" providerId="OAuth2" clId="{D172A881-FDEB-4930-A3F4-A04CFD058BF6}" dt="2025-02-01T20:50:31.532" v="1167" actId="478"/>
          <ac:picMkLst>
            <pc:docMk/>
            <pc:sldMk cId="3075173971" sldId="4524"/>
            <ac:picMk id="4" creationId="{A9CC5CA4-1664-7073-5290-75AA4FADCDFD}"/>
          </ac:picMkLst>
        </pc:picChg>
        <pc:picChg chg="del">
          <ac:chgData name="Deborah Reinbold" userId="35229827490_tp_box_2" providerId="OAuth2" clId="{D172A881-FDEB-4930-A3F4-A04CFD058BF6}" dt="2025-02-01T20:50:47.318" v="1169" actId="478"/>
          <ac:picMkLst>
            <pc:docMk/>
            <pc:sldMk cId="3075173971" sldId="4524"/>
            <ac:picMk id="5" creationId="{52921D89-673E-E9B1-9952-E12B58634120}"/>
          </ac:picMkLst>
        </pc:picChg>
        <pc:picChg chg="add del mod">
          <ac:chgData name="Deborah Reinbold" userId="35229827490_tp_box_2" providerId="OAuth2" clId="{D172A881-FDEB-4930-A3F4-A04CFD058BF6}" dt="2025-02-02T17:31:57.773" v="2692" actId="21"/>
          <ac:picMkLst>
            <pc:docMk/>
            <pc:sldMk cId="3075173971" sldId="4524"/>
            <ac:picMk id="6" creationId="{232C365D-1198-6A57-71C9-512F7A26E591}"/>
          </ac:picMkLst>
        </pc:picChg>
        <pc:picChg chg="add mod">
          <ac:chgData name="Deborah Reinbold" userId="35229827490_tp_box_2" providerId="OAuth2" clId="{D172A881-FDEB-4930-A3F4-A04CFD058BF6}" dt="2025-02-02T15:12:24.160" v="1728" actId="1076"/>
          <ac:picMkLst>
            <pc:docMk/>
            <pc:sldMk cId="3075173971" sldId="4524"/>
            <ac:picMk id="7" creationId="{83634240-E47E-481B-30CB-A69CEA12CC69}"/>
          </ac:picMkLst>
        </pc:picChg>
        <pc:picChg chg="add del mod">
          <ac:chgData name="Deborah Reinbold" userId="35229827490_tp_box_2" providerId="OAuth2" clId="{D172A881-FDEB-4930-A3F4-A04CFD058BF6}" dt="2025-02-02T15:12:24.160" v="1728" actId="1076"/>
          <ac:picMkLst>
            <pc:docMk/>
            <pc:sldMk cId="3075173971" sldId="4524"/>
            <ac:picMk id="8" creationId="{380D2913-5571-DF24-679B-6F3762096707}"/>
          </ac:picMkLst>
        </pc:picChg>
        <pc:picChg chg="add mod">
          <ac:chgData name="Deborah Reinbold" userId="35229827490_tp_box_2" providerId="OAuth2" clId="{D172A881-FDEB-4930-A3F4-A04CFD058BF6}" dt="2025-02-02T17:32:07.778" v="2696"/>
          <ac:picMkLst>
            <pc:docMk/>
            <pc:sldMk cId="3075173971" sldId="4524"/>
            <ac:picMk id="9" creationId="{EBD90EFD-684F-217A-1D96-4922D8E384C0}"/>
          </ac:picMkLst>
        </pc:picChg>
        <pc:picChg chg="del mod">
          <ac:chgData name="Deborah Reinbold" userId="35229827490_tp_box_2" providerId="OAuth2" clId="{D172A881-FDEB-4930-A3F4-A04CFD058BF6}" dt="2025-02-02T15:11:29.441" v="1722" actId="21"/>
          <ac:picMkLst>
            <pc:docMk/>
            <pc:sldMk cId="3075173971" sldId="4524"/>
            <ac:picMk id="12" creationId="{A4FBB7CB-BB51-F214-7318-5AAA2D76A594}"/>
          </ac:picMkLst>
        </pc:picChg>
        <pc:picChg chg="del">
          <ac:chgData name="Deborah Reinbold" userId="35229827490_tp_box_2" providerId="OAuth2" clId="{D172A881-FDEB-4930-A3F4-A04CFD058BF6}" dt="2025-02-01T20:51:12.191" v="1172" actId="478"/>
          <ac:picMkLst>
            <pc:docMk/>
            <pc:sldMk cId="3075173971" sldId="4524"/>
            <ac:picMk id="14" creationId="{AEEE5708-1F28-F4D1-D1D6-03FE92ED28B8}"/>
          </ac:picMkLst>
        </pc:picChg>
      </pc:sldChg>
      <pc:sldChg chg="add ord">
        <pc:chgData name="Deborah Reinbold" userId="35229827490_tp_box_2" providerId="OAuth2" clId="{D172A881-FDEB-4930-A3F4-A04CFD058BF6}" dt="2025-02-02T17:08:34.686" v="2050"/>
        <pc:sldMkLst>
          <pc:docMk/>
          <pc:sldMk cId="1791270412" sldId="45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Price Index of</a:t>
            </a:r>
            <a:r>
              <a:rPr lang="en-US" baseline="0" dirty="0"/>
              <a:t> New Single Family Homes Under Construction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Index Rate</c:v>
                </c:pt>
              </c:strCache>
            </c:strRef>
          </c:tx>
          <c:spPr>
            <a:ln w="28575" cap="rnd">
              <a:solidFill>
                <a:schemeClr val="accent1"/>
              </a:solidFill>
              <a:round/>
            </a:ln>
            <a:effectLst/>
          </c:spPr>
          <c:marker>
            <c:symbol val="none"/>
          </c:marker>
          <c:cat>
            <c:numRef>
              <c:f>Sheet1!$A$2:$A$9</c:f>
              <c:numCache>
                <c:formatCode>General</c:formatCode>
                <c:ptCount val="8"/>
                <c:pt idx="0">
                  <c:v>2005</c:v>
                </c:pt>
                <c:pt idx="1">
                  <c:v>2010</c:v>
                </c:pt>
                <c:pt idx="2">
                  <c:v>2015</c:v>
                </c:pt>
                <c:pt idx="3">
                  <c:v>2020</c:v>
                </c:pt>
                <c:pt idx="4">
                  <c:v>2021</c:v>
                </c:pt>
                <c:pt idx="5">
                  <c:v>2022</c:v>
                </c:pt>
                <c:pt idx="6">
                  <c:v>2023</c:v>
                </c:pt>
                <c:pt idx="7">
                  <c:v>2024</c:v>
                </c:pt>
              </c:numCache>
            </c:numRef>
          </c:cat>
          <c:val>
            <c:numRef>
              <c:f>Sheet1!$B$2:$B$9</c:f>
              <c:numCache>
                <c:formatCode>General</c:formatCode>
                <c:ptCount val="8"/>
                <c:pt idx="0">
                  <c:v>100</c:v>
                </c:pt>
                <c:pt idx="1">
                  <c:v>96.4</c:v>
                </c:pt>
                <c:pt idx="2">
                  <c:v>114</c:v>
                </c:pt>
                <c:pt idx="3">
                  <c:v>139.80000000000001</c:v>
                </c:pt>
                <c:pt idx="4">
                  <c:v>156</c:v>
                </c:pt>
                <c:pt idx="5">
                  <c:v>181.8</c:v>
                </c:pt>
                <c:pt idx="6">
                  <c:v>186.3</c:v>
                </c:pt>
                <c:pt idx="7">
                  <c:v>190.2</c:v>
                </c:pt>
              </c:numCache>
            </c:numRef>
          </c:val>
          <c:smooth val="0"/>
          <c:extLst>
            <c:ext xmlns:c16="http://schemas.microsoft.com/office/drawing/2014/chart" uri="{C3380CC4-5D6E-409C-BE32-E72D297353CC}">
              <c16:uniqueId val="{00000000-E822-4DBA-ABC1-F5363422483C}"/>
            </c:ext>
          </c:extLst>
        </c:ser>
        <c:dLbls>
          <c:showLegendKey val="0"/>
          <c:showVal val="0"/>
          <c:showCatName val="0"/>
          <c:showSerName val="0"/>
          <c:showPercent val="0"/>
          <c:showBubbleSize val="0"/>
        </c:dLbls>
        <c:smooth val="0"/>
        <c:axId val="138500256"/>
        <c:axId val="138499296"/>
      </c:lineChart>
      <c:catAx>
        <c:axId val="1385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499296"/>
        <c:crosses val="autoZero"/>
        <c:auto val="1"/>
        <c:lblAlgn val="ctr"/>
        <c:lblOffset val="100"/>
        <c:noMultiLvlLbl val="0"/>
      </c:catAx>
      <c:valAx>
        <c:axId val="13849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50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648EEC-2760-4455-A5D1-502287A41BBE}" type="datetimeFigureOut">
              <a:rPr lang="en-US" smtClean="0"/>
              <a:t>1/30/2025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B952FE-A2F3-4732-AFF3-E85FC252185F}" type="slidenum">
              <a:rPr lang="en-US" smtClean="0"/>
              <a:t>‹#›</a:t>
            </a:fld>
            <a:endParaRPr lang="en-US"/>
          </a:p>
        </p:txBody>
      </p:sp>
    </p:spTree>
    <p:extLst>
      <p:ext uri="{BB962C8B-B14F-4D97-AF65-F5344CB8AC3E}">
        <p14:creationId xmlns:p14="http://schemas.microsoft.com/office/powerpoint/2010/main" val="1208602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26B63-D861-4BBC-A33B-59CF37E5AABB}" type="slidenum">
              <a:rPr lang="en-US" smtClean="0"/>
              <a:t>3</a:t>
            </a:fld>
            <a:endParaRPr lang="en-US" dirty="0"/>
          </a:p>
        </p:txBody>
      </p:sp>
    </p:spTree>
    <p:extLst>
      <p:ext uri="{BB962C8B-B14F-4D97-AF65-F5344CB8AC3E}">
        <p14:creationId xmlns:p14="http://schemas.microsoft.com/office/powerpoint/2010/main" val="99887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952FE-A2F3-4732-AFF3-E85FC252185F}" type="slidenum">
              <a:rPr lang="en-US" smtClean="0"/>
              <a:t>7</a:t>
            </a:fld>
            <a:endParaRPr lang="en-US"/>
          </a:p>
        </p:txBody>
      </p:sp>
    </p:spTree>
    <p:extLst>
      <p:ext uri="{BB962C8B-B14F-4D97-AF65-F5344CB8AC3E}">
        <p14:creationId xmlns:p14="http://schemas.microsoft.com/office/powerpoint/2010/main" val="404906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 cost to construct new MF units = $243,000</a:t>
            </a:r>
          </a:p>
          <a:p>
            <a:endParaRPr lang="en-US" dirty="0"/>
          </a:p>
          <a:p>
            <a:r>
              <a:rPr lang="en-US" dirty="0"/>
              <a:t>Need to make $50,000 / yr as a household to afford to pay $1,250 / </a:t>
            </a:r>
            <a:r>
              <a:rPr lang="en-US" dirty="0" err="1"/>
              <a:t>mo</a:t>
            </a:r>
            <a:r>
              <a:rPr lang="en-US" dirty="0"/>
              <a:t> in rent.  Equivalent of $24.00/hr.  Currently 50% of households in Whitewater make less than $50,000 / yr.</a:t>
            </a:r>
          </a:p>
          <a:p>
            <a:endParaRPr lang="en-US" dirty="0"/>
          </a:p>
          <a:p>
            <a:r>
              <a:rPr lang="en-US" dirty="0"/>
              <a:t>Household definition: Includes related family members and unrelated people who share the housing unit.</a:t>
            </a:r>
          </a:p>
          <a:p>
            <a:endParaRPr lang="en-US" dirty="0"/>
          </a:p>
          <a:p>
            <a:r>
              <a:rPr lang="en-US" dirty="0"/>
              <a:t>A housing unit is defined as a house, apartment, group of rooms, or a single room intended for occupancy as separate living quarters. Housing units exclude group quarters such as dormitories and transient accommodations such as hotels. Units in assisted living facilities are considered to be housing units, however, units in nursing homes are not considered to be housing units.</a:t>
            </a:r>
          </a:p>
        </p:txBody>
      </p:sp>
      <p:sp>
        <p:nvSpPr>
          <p:cNvPr id="4" name="Slide Number Placeholder 3"/>
          <p:cNvSpPr>
            <a:spLocks noGrp="1"/>
          </p:cNvSpPr>
          <p:nvPr>
            <p:ph type="sldNum" sz="quarter" idx="5"/>
          </p:nvPr>
        </p:nvSpPr>
        <p:spPr/>
        <p:txBody>
          <a:bodyPr/>
          <a:lstStyle/>
          <a:p>
            <a:fld id="{A8B952FE-A2F3-4732-AFF3-E85FC252185F}" type="slidenum">
              <a:rPr lang="en-US" smtClean="0"/>
              <a:t>8</a:t>
            </a:fld>
            <a:endParaRPr lang="en-US"/>
          </a:p>
        </p:txBody>
      </p:sp>
    </p:spTree>
    <p:extLst>
      <p:ext uri="{BB962C8B-B14F-4D97-AF65-F5344CB8AC3E}">
        <p14:creationId xmlns:p14="http://schemas.microsoft.com/office/powerpoint/2010/main" val="309549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B952FE-A2F3-4732-AFF3-E85FC252185F}" type="slidenum">
              <a:rPr lang="en-US" smtClean="0"/>
              <a:t>9</a:t>
            </a:fld>
            <a:endParaRPr lang="en-US"/>
          </a:p>
        </p:txBody>
      </p:sp>
    </p:spTree>
    <p:extLst>
      <p:ext uri="{BB962C8B-B14F-4D97-AF65-F5344CB8AC3E}">
        <p14:creationId xmlns:p14="http://schemas.microsoft.com/office/powerpoint/2010/main" val="132520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unit statistics exclude group quarters such as dormitories and rooming houses, transient accommodations such as hotels. Units in assisted living facilities are considered to be housing units, however, units in nursing homes are not considered to be housing units.</a:t>
            </a:r>
          </a:p>
          <a:p>
            <a:r>
              <a:rPr lang="en-US" dirty="0"/>
              <a:t>Over 5,000 people are traveling into Whitewater to work.</a:t>
            </a:r>
          </a:p>
        </p:txBody>
      </p:sp>
      <p:sp>
        <p:nvSpPr>
          <p:cNvPr id="4" name="Slide Number Placeholder 3"/>
          <p:cNvSpPr>
            <a:spLocks noGrp="1"/>
          </p:cNvSpPr>
          <p:nvPr>
            <p:ph type="sldNum" sz="quarter" idx="5"/>
          </p:nvPr>
        </p:nvSpPr>
        <p:spPr/>
        <p:txBody>
          <a:bodyPr/>
          <a:lstStyle/>
          <a:p>
            <a:fld id="{A8B952FE-A2F3-4732-AFF3-E85FC252185F}" type="slidenum">
              <a:rPr lang="en-US" smtClean="0"/>
              <a:t>10</a:t>
            </a:fld>
            <a:endParaRPr lang="en-US"/>
          </a:p>
        </p:txBody>
      </p:sp>
    </p:spTree>
    <p:extLst>
      <p:ext uri="{BB962C8B-B14F-4D97-AF65-F5344CB8AC3E}">
        <p14:creationId xmlns:p14="http://schemas.microsoft.com/office/powerpoint/2010/main" val="215996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D0828-5A27-16C3-C4F5-4632C9546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13935-0914-CD7A-A5A9-11BC9F8AA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4F655-5BA6-3580-2FB7-B6B7F60E3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1499C6-EE70-35CF-E451-F79112C96EBA}"/>
              </a:ext>
            </a:extLst>
          </p:cNvPr>
          <p:cNvSpPr>
            <a:spLocks noGrp="1"/>
          </p:cNvSpPr>
          <p:nvPr>
            <p:ph type="sldNum" sz="quarter" idx="5"/>
          </p:nvPr>
        </p:nvSpPr>
        <p:spPr/>
        <p:txBody>
          <a:bodyPr/>
          <a:lstStyle/>
          <a:p>
            <a:fld id="{95726B63-D861-4BBC-A33B-59CF37E5AABB}" type="slidenum">
              <a:rPr lang="en-US" smtClean="0"/>
              <a:t>12</a:t>
            </a:fld>
            <a:endParaRPr lang="en-US" dirty="0"/>
          </a:p>
        </p:txBody>
      </p:sp>
    </p:spTree>
    <p:extLst>
      <p:ext uri="{BB962C8B-B14F-4D97-AF65-F5344CB8AC3E}">
        <p14:creationId xmlns:p14="http://schemas.microsoft.com/office/powerpoint/2010/main" val="80870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3CB8-A331-C936-5A91-3D0C575F1D84}"/>
              </a:ext>
            </a:extLst>
          </p:cNvPr>
          <p:cNvSpPr>
            <a:spLocks noGrp="1"/>
          </p:cNvSpPr>
          <p:nvPr>
            <p:ph type="ctrTitle"/>
          </p:nvPr>
        </p:nvSpPr>
        <p:spPr>
          <a:xfrm>
            <a:off x="3297114" y="1122363"/>
            <a:ext cx="8994531" cy="2387600"/>
          </a:xfrm>
        </p:spPr>
        <p:txBody>
          <a:bodyPr anchor="b">
            <a:normAutofit/>
          </a:bodyPr>
          <a:lstStyle>
            <a:lvl1pPr algn="l">
              <a:defRPr sz="5400" b="1">
                <a:solidFill>
                  <a:srgbClr val="256C02"/>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FEE5DF2-1BAF-7648-42EC-67A070F1A25D}"/>
              </a:ext>
            </a:extLst>
          </p:cNvPr>
          <p:cNvSpPr>
            <a:spLocks noGrp="1"/>
          </p:cNvSpPr>
          <p:nvPr>
            <p:ph type="subTitle" idx="1"/>
          </p:nvPr>
        </p:nvSpPr>
        <p:spPr>
          <a:xfrm>
            <a:off x="3376246" y="3509963"/>
            <a:ext cx="9064868" cy="1655762"/>
          </a:xfrm>
        </p:spPr>
        <p:txBody>
          <a:bodyPr/>
          <a:lstStyle>
            <a:lvl1pPr marL="0" indent="0" algn="l">
              <a:buNone/>
              <a:defRPr sz="2400" b="1">
                <a:solidFill>
                  <a:srgbClr val="808080"/>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0916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3076B1-72F8-E7F0-840A-4BA9D5B621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sp>
        <p:nvSpPr>
          <p:cNvPr id="2" name="Title 1">
            <a:extLst>
              <a:ext uri="{FF2B5EF4-FFF2-40B4-BE49-F238E27FC236}">
                <a16:creationId xmlns:a16="http://schemas.microsoft.com/office/drawing/2014/main" id="{C9C8D056-31D7-0C00-8678-234F8E574655}"/>
              </a:ext>
            </a:extLst>
          </p:cNvPr>
          <p:cNvSpPr>
            <a:spLocks noGrp="1"/>
          </p:cNvSpPr>
          <p:nvPr>
            <p:ph type="title" hasCustomPrompt="1"/>
          </p:nvPr>
        </p:nvSpPr>
        <p:spPr>
          <a:xfrm>
            <a:off x="246185" y="18255"/>
            <a:ext cx="11046069" cy="1325563"/>
          </a:xfrm>
        </p:spPr>
        <p:txBody>
          <a:bodyPr/>
          <a:lstStyle>
            <a:lvl1pPr>
              <a:defRPr b="1">
                <a:solidFill>
                  <a:schemeClr val="tx2"/>
                </a:solidFill>
                <a:latin typeface="Aptos Black" panose="020B000402020202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5AC84DE-EFB2-EA18-7B97-2D1DF9916836}"/>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265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0E10AC-9AA9-6F13-1BFB-E61C44506D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sp>
        <p:nvSpPr>
          <p:cNvPr id="2" name="Title 1">
            <a:extLst>
              <a:ext uri="{FF2B5EF4-FFF2-40B4-BE49-F238E27FC236}">
                <a16:creationId xmlns:a16="http://schemas.microsoft.com/office/drawing/2014/main" id="{C8071354-2950-33D3-7E37-28DADFA5F1F9}"/>
              </a:ext>
            </a:extLst>
          </p:cNvPr>
          <p:cNvSpPr>
            <a:spLocks noGrp="1"/>
          </p:cNvSpPr>
          <p:nvPr>
            <p:ph type="title" hasCustomPrompt="1"/>
          </p:nvPr>
        </p:nvSpPr>
        <p:spPr>
          <a:xfrm>
            <a:off x="140677" y="149469"/>
            <a:ext cx="11213123" cy="995121"/>
          </a:xfrm>
        </p:spPr>
        <p:txBody>
          <a:bodyPr/>
          <a:lstStyle>
            <a:lvl1pPr>
              <a:defRPr b="1">
                <a:solidFill>
                  <a:schemeClr val="tx2"/>
                </a:solidFill>
                <a:latin typeface="Aptos Black"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805E88F-7CD9-44B3-2CA0-E2908C147979}"/>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DECD8F-3A01-7F0D-C7D6-4EFFB0CAB61B}"/>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03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B7D65B-B912-6F6C-624D-150F8E85DC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sp>
        <p:nvSpPr>
          <p:cNvPr id="2" name="Title 1">
            <a:extLst>
              <a:ext uri="{FF2B5EF4-FFF2-40B4-BE49-F238E27FC236}">
                <a16:creationId xmlns:a16="http://schemas.microsoft.com/office/drawing/2014/main" id="{5F688E80-D473-33BC-0920-5F1E5DFA9A54}"/>
              </a:ext>
            </a:extLst>
          </p:cNvPr>
          <p:cNvSpPr>
            <a:spLocks noGrp="1"/>
          </p:cNvSpPr>
          <p:nvPr>
            <p:ph type="title" hasCustomPrompt="1"/>
          </p:nvPr>
        </p:nvSpPr>
        <p:spPr>
          <a:xfrm>
            <a:off x="149469" y="79131"/>
            <a:ext cx="11204331" cy="1169377"/>
          </a:xfrm>
        </p:spPr>
        <p:txBody>
          <a:bodyPr/>
          <a:lstStyle>
            <a:lvl1pPr>
              <a:defRPr b="1">
                <a:solidFill>
                  <a:schemeClr val="tx2"/>
                </a:solidFill>
                <a:latin typeface="Aptos Black" panose="020B000402020202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93101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6A0A1-7329-79EA-4699-82A3E425E4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spTree>
    <p:extLst>
      <p:ext uri="{BB962C8B-B14F-4D97-AF65-F5344CB8AC3E}">
        <p14:creationId xmlns:p14="http://schemas.microsoft.com/office/powerpoint/2010/main" val="318814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34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96BCA3-FCFE-E1F4-51B4-8058675873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sp>
        <p:nvSpPr>
          <p:cNvPr id="2" name="Title 1">
            <a:extLst>
              <a:ext uri="{FF2B5EF4-FFF2-40B4-BE49-F238E27FC236}">
                <a16:creationId xmlns:a16="http://schemas.microsoft.com/office/drawing/2014/main" id="{25CC013F-E792-E462-E10C-0EEAE26214AD}"/>
              </a:ext>
            </a:extLst>
          </p:cNvPr>
          <p:cNvSpPr>
            <a:spLocks noGrp="1"/>
          </p:cNvSpPr>
          <p:nvPr>
            <p:ph type="title" hasCustomPrompt="1"/>
          </p:nvPr>
        </p:nvSpPr>
        <p:spPr>
          <a:xfrm>
            <a:off x="839788" y="457200"/>
            <a:ext cx="3932237" cy="1600200"/>
          </a:xfrm>
        </p:spPr>
        <p:txBody>
          <a:bodyPr anchor="b"/>
          <a:lstStyle>
            <a:lvl1pPr>
              <a:defRPr sz="3200" b="1">
                <a:solidFill>
                  <a:schemeClr val="tx2"/>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FACBF9F-24E6-A6B8-8EDD-097BEF006910}"/>
              </a:ext>
            </a:extLst>
          </p:cNvPr>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76F13-C599-0DC6-9B0E-2760BFD09711}"/>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8282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92F902-8390-5087-E105-1975434298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sp>
        <p:nvSpPr>
          <p:cNvPr id="2" name="Title 1">
            <a:extLst>
              <a:ext uri="{FF2B5EF4-FFF2-40B4-BE49-F238E27FC236}">
                <a16:creationId xmlns:a16="http://schemas.microsoft.com/office/drawing/2014/main" id="{B3C0C383-EA9D-B91C-1C5D-76FE334B55BB}"/>
              </a:ext>
            </a:extLst>
          </p:cNvPr>
          <p:cNvSpPr>
            <a:spLocks noGrp="1"/>
          </p:cNvSpPr>
          <p:nvPr>
            <p:ph type="title" hasCustomPrompt="1"/>
          </p:nvPr>
        </p:nvSpPr>
        <p:spPr>
          <a:xfrm>
            <a:off x="839788" y="457200"/>
            <a:ext cx="3932237" cy="1600200"/>
          </a:xfrm>
        </p:spPr>
        <p:txBody>
          <a:bodyPr anchor="b"/>
          <a:lstStyle>
            <a:lvl1pPr>
              <a:defRPr sz="3200" b="1">
                <a:solidFill>
                  <a:schemeClr val="tx2"/>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D5D0207D-8419-4EE1-5DC3-3649F346F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D891137-ED3A-7C68-9800-909F24048641}"/>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862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D2D2B-B16A-AE5D-7BFA-72C3E9908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182DA7-B7C3-CB38-860C-DD1256C5F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7D755-8335-436F-9209-880E41FC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02BACB-FF68-46C2-8B90-53A8BDF64ACA}" type="datetimeFigureOut">
              <a:rPr lang="en-US" smtClean="0"/>
              <a:t>1/30/2025</a:t>
            </a:fld>
            <a:endParaRPr lang="en-US"/>
          </a:p>
        </p:txBody>
      </p:sp>
      <p:sp>
        <p:nvSpPr>
          <p:cNvPr id="5" name="Footer Placeholder 4">
            <a:extLst>
              <a:ext uri="{FF2B5EF4-FFF2-40B4-BE49-F238E27FC236}">
                <a16:creationId xmlns:a16="http://schemas.microsoft.com/office/drawing/2014/main" id="{BDEC4CB3-69B5-5159-196C-118360397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8E3236-7239-5ADB-1636-0683F3D19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6F8E3A-8B1E-4C10-BC39-13BF1C015B98}" type="slidenum">
              <a:rPr lang="en-US" smtClean="0"/>
              <a:t>‹#›</a:t>
            </a:fld>
            <a:endParaRPr lang="en-US"/>
          </a:p>
        </p:txBody>
      </p:sp>
    </p:spTree>
    <p:extLst>
      <p:ext uri="{BB962C8B-B14F-4D97-AF65-F5344CB8AC3E}">
        <p14:creationId xmlns:p14="http://schemas.microsoft.com/office/powerpoint/2010/main" val="3520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C7AEE-819A-4065-3464-6362EA7FF5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58361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4882-03D7-A23E-B6D2-6ED6E1211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896B0-D2B4-43B2-32F1-5147E5A3AC3A}"/>
              </a:ext>
            </a:extLst>
          </p:cNvPr>
          <p:cNvSpPr>
            <a:spLocks noGrp="1"/>
          </p:cNvSpPr>
          <p:nvPr>
            <p:ph type="title"/>
          </p:nvPr>
        </p:nvSpPr>
        <p:spPr/>
        <p:txBody>
          <a:bodyPr>
            <a:normAutofit/>
          </a:bodyPr>
          <a:lstStyle/>
          <a:p>
            <a:r>
              <a:rPr lang="en-US" sz="3600"/>
              <a:t>WHERE ARE THE GAPS?</a:t>
            </a:r>
          </a:p>
        </p:txBody>
      </p:sp>
      <p:sp>
        <p:nvSpPr>
          <p:cNvPr id="3" name="Content Placeholder 2">
            <a:extLst>
              <a:ext uri="{FF2B5EF4-FFF2-40B4-BE49-F238E27FC236}">
                <a16:creationId xmlns:a16="http://schemas.microsoft.com/office/drawing/2014/main" id="{522E3688-9E69-5CDD-2641-4F0812E8452F}"/>
              </a:ext>
            </a:extLst>
          </p:cNvPr>
          <p:cNvSpPr>
            <a:spLocks noGrp="1"/>
          </p:cNvSpPr>
          <p:nvPr>
            <p:ph idx="1"/>
          </p:nvPr>
        </p:nvSpPr>
        <p:spPr>
          <a:xfrm>
            <a:off x="838200" y="1282700"/>
            <a:ext cx="10915650" cy="4351338"/>
          </a:xfrm>
        </p:spPr>
        <p:txBody>
          <a:bodyPr/>
          <a:lstStyle/>
          <a:p>
            <a:pPr marL="0" indent="0">
              <a:buNone/>
            </a:pPr>
            <a:r>
              <a:rPr lang="en-US" dirty="0"/>
              <a:t>High turnover rates in student housing destabilize the rental market and create challenges for property management and upkeep. High turnover rates can also create transient neighborhoods with little long-term community investment. </a:t>
            </a:r>
            <a:r>
              <a:rPr lang="en-US" b="1" dirty="0"/>
              <a:t>This leaves gaps in the market for higher-quality units that appeal to professionals or families.</a:t>
            </a:r>
          </a:p>
        </p:txBody>
      </p:sp>
      <p:pic>
        <p:nvPicPr>
          <p:cNvPr id="5" name="Picture 4">
            <a:extLst>
              <a:ext uri="{FF2B5EF4-FFF2-40B4-BE49-F238E27FC236}">
                <a16:creationId xmlns:a16="http://schemas.microsoft.com/office/drawing/2014/main" id="{98586684-277B-6CCD-2EE6-81299E6F0B43}"/>
              </a:ext>
            </a:extLst>
          </p:cNvPr>
          <p:cNvPicPr>
            <a:picLocks noChangeAspect="1"/>
          </p:cNvPicPr>
          <p:nvPr/>
        </p:nvPicPr>
        <p:blipFill>
          <a:blip r:embed="rId3"/>
          <a:stretch>
            <a:fillRect/>
          </a:stretch>
        </p:blipFill>
        <p:spPr>
          <a:xfrm>
            <a:off x="838200" y="3597854"/>
            <a:ext cx="4725876" cy="2394166"/>
          </a:xfrm>
          <a:prstGeom prst="rect">
            <a:avLst/>
          </a:prstGeom>
        </p:spPr>
      </p:pic>
      <p:pic>
        <p:nvPicPr>
          <p:cNvPr id="7" name="Picture 6">
            <a:extLst>
              <a:ext uri="{FF2B5EF4-FFF2-40B4-BE49-F238E27FC236}">
                <a16:creationId xmlns:a16="http://schemas.microsoft.com/office/drawing/2014/main" id="{EC4BFAF6-3F6C-9B81-3F02-EEF9FB5665DD}"/>
              </a:ext>
            </a:extLst>
          </p:cNvPr>
          <p:cNvPicPr>
            <a:picLocks noChangeAspect="1"/>
          </p:cNvPicPr>
          <p:nvPr/>
        </p:nvPicPr>
        <p:blipFill>
          <a:blip r:embed="rId4"/>
          <a:stretch>
            <a:fillRect/>
          </a:stretch>
        </p:blipFill>
        <p:spPr>
          <a:xfrm>
            <a:off x="5888159" y="3529083"/>
            <a:ext cx="4227391" cy="2584992"/>
          </a:xfrm>
          <a:prstGeom prst="rect">
            <a:avLst/>
          </a:prstGeom>
        </p:spPr>
      </p:pic>
    </p:spTree>
    <p:extLst>
      <p:ext uri="{BB962C8B-B14F-4D97-AF65-F5344CB8AC3E}">
        <p14:creationId xmlns:p14="http://schemas.microsoft.com/office/powerpoint/2010/main" val="259144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2891-C46B-EE89-52D6-C7843A04CB01}"/>
              </a:ext>
            </a:extLst>
          </p:cNvPr>
          <p:cNvSpPr>
            <a:spLocks noGrp="1"/>
          </p:cNvSpPr>
          <p:nvPr>
            <p:ph type="title"/>
          </p:nvPr>
        </p:nvSpPr>
        <p:spPr>
          <a:xfrm>
            <a:off x="762000" y="-169896"/>
            <a:ext cx="10515600" cy="1325563"/>
          </a:xfrm>
        </p:spPr>
        <p:txBody>
          <a:bodyPr anchor="ctr">
            <a:normAutofit/>
          </a:bodyPr>
          <a:lstStyle/>
          <a:p>
            <a:r>
              <a:rPr lang="en-US"/>
              <a:t>WHY HOUSING IS A PRIORITY</a:t>
            </a:r>
          </a:p>
        </p:txBody>
      </p:sp>
      <p:sp>
        <p:nvSpPr>
          <p:cNvPr id="8" name="Content Placeholder 2">
            <a:extLst>
              <a:ext uri="{FF2B5EF4-FFF2-40B4-BE49-F238E27FC236}">
                <a16:creationId xmlns:a16="http://schemas.microsoft.com/office/drawing/2014/main" id="{F96132E2-4F08-2F82-4FF3-CDCD2406317B}"/>
              </a:ext>
            </a:extLst>
          </p:cNvPr>
          <p:cNvSpPr>
            <a:spLocks noGrp="1"/>
          </p:cNvSpPr>
          <p:nvPr>
            <p:ph sz="half" idx="1"/>
          </p:nvPr>
        </p:nvSpPr>
        <p:spPr>
          <a:xfrm>
            <a:off x="838200" y="1825625"/>
            <a:ext cx="5181600" cy="4351338"/>
          </a:xfrm>
        </p:spPr>
        <p:txBody>
          <a:bodyPr>
            <a:normAutofit/>
          </a:bodyPr>
          <a:lstStyle/>
          <a:p>
            <a:pPr marL="0" indent="0">
              <a:buNone/>
            </a:pPr>
            <a:r>
              <a:rPr lang="en-US"/>
              <a:t>A growing population and workforce depend on diverse housing options</a:t>
            </a:r>
          </a:p>
          <a:p>
            <a:pPr marL="0" indent="0">
              <a:buNone/>
            </a:pPr>
            <a:r>
              <a:rPr lang="en-US"/>
              <a:t>Without adequate housing, community/county risks losing talent and economic potential</a:t>
            </a:r>
          </a:p>
        </p:txBody>
      </p:sp>
      <p:pic>
        <p:nvPicPr>
          <p:cNvPr id="7" name="Content Placeholder 6" descr="A graphic of a neighborhood&#10;&#10;Description automatically generated">
            <a:extLst>
              <a:ext uri="{FF2B5EF4-FFF2-40B4-BE49-F238E27FC236}">
                <a16:creationId xmlns:a16="http://schemas.microsoft.com/office/drawing/2014/main" id="{C37FE3E0-37F9-BDEC-8057-805E849C6D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6514" t="12843" b="12062"/>
          <a:stretch/>
        </p:blipFill>
        <p:spPr>
          <a:xfrm>
            <a:off x="5690681" y="1312012"/>
            <a:ext cx="6363510" cy="4233976"/>
          </a:xfrm>
        </p:spPr>
      </p:pic>
    </p:spTree>
    <p:extLst>
      <p:ext uri="{BB962C8B-B14F-4D97-AF65-F5344CB8AC3E}">
        <p14:creationId xmlns:p14="http://schemas.microsoft.com/office/powerpoint/2010/main" val="256523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8439-055F-E1F5-43B3-F5F65F10D2D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2C74F98-E1A9-0DB8-402E-EB336529A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3" name="Picture 2">
            <a:extLst>
              <a:ext uri="{FF2B5EF4-FFF2-40B4-BE49-F238E27FC236}">
                <a16:creationId xmlns:a16="http://schemas.microsoft.com/office/drawing/2014/main" id="{FBD0E27E-33B4-A8E5-41DF-759456A68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a:extLst>
              <a:ext uri="{FF2B5EF4-FFF2-40B4-BE49-F238E27FC236}">
                <a16:creationId xmlns:a16="http://schemas.microsoft.com/office/drawing/2014/main" id="{FED2DA52-C10E-2F40-403E-18D975422CBA}"/>
              </a:ext>
            </a:extLst>
          </p:cNvPr>
          <p:cNvSpPr txBox="1"/>
          <p:nvPr/>
        </p:nvSpPr>
        <p:spPr>
          <a:xfrm>
            <a:off x="419448" y="2567031"/>
            <a:ext cx="7373923" cy="2862322"/>
          </a:xfrm>
          <a:prstGeom prst="rect">
            <a:avLst/>
          </a:prstGeom>
          <a:noFill/>
        </p:spPr>
        <p:txBody>
          <a:bodyPr wrap="square" rtlCol="0">
            <a:spAutoFit/>
          </a:bodyPr>
          <a:lstStyle/>
          <a:p>
            <a:pPr>
              <a:spcAft>
                <a:spcPts val="1200"/>
              </a:spcAft>
            </a:pPr>
            <a:r>
              <a:rPr lang="en-US" sz="2800" dirty="0">
                <a:solidFill>
                  <a:schemeClr val="bg1"/>
                </a:solidFill>
                <a:latin typeface="Bahnschrift Condensed" panose="020B0502040204020203" pitchFamily="34" charset="0"/>
              </a:rPr>
              <a:t>-Increase affordable housing for families</a:t>
            </a:r>
          </a:p>
          <a:p>
            <a:pPr>
              <a:spcAft>
                <a:spcPts val="1200"/>
              </a:spcAft>
            </a:pPr>
            <a:r>
              <a:rPr lang="en-US" sz="2800" dirty="0">
                <a:solidFill>
                  <a:schemeClr val="bg1"/>
                </a:solidFill>
                <a:latin typeface="Bahnschrift Condensed" panose="020B0502040204020203" pitchFamily="34" charset="0"/>
              </a:rPr>
              <a:t>-Increase communication without a “newspaper”</a:t>
            </a:r>
          </a:p>
          <a:p>
            <a:pPr>
              <a:spcAft>
                <a:spcPts val="1200"/>
              </a:spcAft>
            </a:pPr>
            <a:r>
              <a:rPr lang="en-US" sz="2800" dirty="0">
                <a:solidFill>
                  <a:schemeClr val="bg1"/>
                </a:solidFill>
                <a:latin typeface="Bahnschrift Condensed" panose="020B0502040204020203" pitchFamily="34" charset="0"/>
              </a:rPr>
              <a:t>-Support thriving businesses and grow the tax base</a:t>
            </a:r>
          </a:p>
          <a:p>
            <a:pPr>
              <a:spcAft>
                <a:spcPts val="1200"/>
              </a:spcAft>
            </a:pPr>
            <a:r>
              <a:rPr lang="en-US" sz="2800" dirty="0">
                <a:solidFill>
                  <a:schemeClr val="bg1"/>
                </a:solidFill>
                <a:latin typeface="Bahnschrift Condensed" panose="020B0502040204020203" pitchFamily="34" charset="0"/>
              </a:rPr>
              <a:t>-Improve the City’s recruitment, retention, and diversity</a:t>
            </a:r>
          </a:p>
          <a:p>
            <a:pPr>
              <a:spcAft>
                <a:spcPts val="1200"/>
              </a:spcAft>
            </a:pPr>
            <a:r>
              <a:rPr lang="en-US" sz="2800" dirty="0">
                <a:solidFill>
                  <a:schemeClr val="bg1"/>
                </a:solidFill>
                <a:latin typeface="Bahnschrift Condensed" panose="020B0502040204020203" pitchFamily="34" charset="0"/>
              </a:rPr>
              <a:t>-Align future expenditures with available resources </a:t>
            </a:r>
          </a:p>
        </p:txBody>
      </p:sp>
    </p:spTree>
    <p:extLst>
      <p:ext uri="{BB962C8B-B14F-4D97-AF65-F5344CB8AC3E}">
        <p14:creationId xmlns:p14="http://schemas.microsoft.com/office/powerpoint/2010/main" val="179127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5BF2-FFAE-24D3-41A7-7D32F1633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E469B-76B8-D015-22FD-7974B19441B6}"/>
              </a:ext>
            </a:extLst>
          </p:cNvPr>
          <p:cNvSpPr>
            <a:spLocks noGrp="1"/>
          </p:cNvSpPr>
          <p:nvPr>
            <p:ph type="title"/>
          </p:nvPr>
        </p:nvSpPr>
        <p:spPr/>
        <p:txBody>
          <a:bodyPr>
            <a:normAutofit/>
          </a:bodyPr>
          <a:lstStyle/>
          <a:p>
            <a:r>
              <a:rPr lang="en-US" sz="3600" dirty="0"/>
              <a:t>HOUSING IN GREATER JEFFERSON COUNTY</a:t>
            </a:r>
          </a:p>
        </p:txBody>
      </p:sp>
      <p:sp>
        <p:nvSpPr>
          <p:cNvPr id="3" name="Content Placeholder 2">
            <a:extLst>
              <a:ext uri="{FF2B5EF4-FFF2-40B4-BE49-F238E27FC236}">
                <a16:creationId xmlns:a16="http://schemas.microsoft.com/office/drawing/2014/main" id="{AFECB843-747D-A392-CABD-E77B9204859C}"/>
              </a:ext>
            </a:extLst>
          </p:cNvPr>
          <p:cNvSpPr>
            <a:spLocks noGrp="1"/>
          </p:cNvSpPr>
          <p:nvPr>
            <p:ph sz="half" idx="1"/>
          </p:nvPr>
        </p:nvSpPr>
        <p:spPr>
          <a:xfrm>
            <a:off x="442274" y="1825625"/>
            <a:ext cx="4704761" cy="4351338"/>
          </a:xfrm>
        </p:spPr>
        <p:txBody>
          <a:bodyPr/>
          <a:lstStyle/>
          <a:p>
            <a:pPr marL="0" indent="0">
              <a:buNone/>
            </a:pPr>
            <a:r>
              <a:rPr lang="en-US" b="1"/>
              <a:t>Challenges</a:t>
            </a:r>
          </a:p>
          <a:p>
            <a:r>
              <a:rPr lang="en-US"/>
              <a:t>Limited inventory</a:t>
            </a:r>
          </a:p>
          <a:p>
            <a:r>
              <a:rPr lang="en-US"/>
              <a:t>Mismatch between housing stock and demographics and needs</a:t>
            </a:r>
          </a:p>
          <a:p>
            <a:r>
              <a:rPr lang="en-US"/>
              <a:t>Aging housing stock and insufficient new construction</a:t>
            </a:r>
          </a:p>
        </p:txBody>
      </p:sp>
      <p:sp>
        <p:nvSpPr>
          <p:cNvPr id="4" name="Content Placeholder 3">
            <a:extLst>
              <a:ext uri="{FF2B5EF4-FFF2-40B4-BE49-F238E27FC236}">
                <a16:creationId xmlns:a16="http://schemas.microsoft.com/office/drawing/2014/main" id="{0C171C96-F5A1-63A0-57B0-2E2C36A6167E}"/>
              </a:ext>
            </a:extLst>
          </p:cNvPr>
          <p:cNvSpPr>
            <a:spLocks noGrp="1"/>
          </p:cNvSpPr>
          <p:nvPr>
            <p:ph sz="half" idx="2"/>
          </p:nvPr>
        </p:nvSpPr>
        <p:spPr/>
        <p:txBody>
          <a:bodyPr/>
          <a:lstStyle/>
          <a:p>
            <a:pPr marL="0" indent="0">
              <a:buNone/>
            </a:pPr>
            <a:r>
              <a:rPr lang="en-US" b="1"/>
              <a:t>Current efforts</a:t>
            </a:r>
          </a:p>
          <a:p>
            <a:r>
              <a:rPr lang="en-US"/>
              <a:t>Housing is included as one of four priorities in Jefferson County’s 2023-2033 Strategic Plan</a:t>
            </a:r>
          </a:p>
        </p:txBody>
      </p:sp>
      <p:pic>
        <p:nvPicPr>
          <p:cNvPr id="7" name="Picture 6">
            <a:extLst>
              <a:ext uri="{FF2B5EF4-FFF2-40B4-BE49-F238E27FC236}">
                <a16:creationId xmlns:a16="http://schemas.microsoft.com/office/drawing/2014/main" id="{3F3A2135-C4E3-BB15-9E85-CA1FDF4AFE67}"/>
              </a:ext>
            </a:extLst>
          </p:cNvPr>
          <p:cNvPicPr>
            <a:picLocks noChangeAspect="1"/>
          </p:cNvPicPr>
          <p:nvPr/>
        </p:nvPicPr>
        <p:blipFill>
          <a:blip r:embed="rId2"/>
          <a:stretch>
            <a:fillRect/>
          </a:stretch>
        </p:blipFill>
        <p:spPr>
          <a:xfrm>
            <a:off x="5344997" y="4142696"/>
            <a:ext cx="6610350" cy="1647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9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02D22-DC92-2A38-9148-6BC513597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3" name="Picture 2">
            <a:extLst>
              <a:ext uri="{FF2B5EF4-FFF2-40B4-BE49-F238E27FC236}">
                <a16:creationId xmlns:a16="http://schemas.microsoft.com/office/drawing/2014/main" id="{638D89A2-C334-4795-8DE3-32277559A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a:extLst>
              <a:ext uri="{FF2B5EF4-FFF2-40B4-BE49-F238E27FC236}">
                <a16:creationId xmlns:a16="http://schemas.microsoft.com/office/drawing/2014/main" id="{CBF4C8C9-24E5-4C28-972A-259AA75AD4A3}"/>
              </a:ext>
            </a:extLst>
          </p:cNvPr>
          <p:cNvSpPr txBox="1"/>
          <p:nvPr/>
        </p:nvSpPr>
        <p:spPr>
          <a:xfrm>
            <a:off x="419448" y="2567031"/>
            <a:ext cx="7373923" cy="2862322"/>
          </a:xfrm>
          <a:prstGeom prst="rect">
            <a:avLst/>
          </a:prstGeom>
          <a:noFill/>
        </p:spPr>
        <p:txBody>
          <a:bodyPr wrap="square" rtlCol="0">
            <a:spAutoFit/>
          </a:bodyPr>
          <a:lstStyle/>
          <a:p>
            <a:pPr>
              <a:spcAft>
                <a:spcPts val="1200"/>
              </a:spcAft>
            </a:pPr>
            <a:r>
              <a:rPr lang="en-US" sz="2800" dirty="0">
                <a:solidFill>
                  <a:schemeClr val="bg1"/>
                </a:solidFill>
                <a:latin typeface="Bahnschrift Condensed" panose="020B0502040204020203" pitchFamily="34" charset="0"/>
              </a:rPr>
              <a:t>-Increase affordable housing for families</a:t>
            </a:r>
          </a:p>
          <a:p>
            <a:pPr>
              <a:spcAft>
                <a:spcPts val="1200"/>
              </a:spcAft>
            </a:pPr>
            <a:r>
              <a:rPr lang="en-US" sz="2800" dirty="0">
                <a:solidFill>
                  <a:schemeClr val="bg1"/>
                </a:solidFill>
                <a:latin typeface="Bahnschrift Condensed" panose="020B0502040204020203" pitchFamily="34" charset="0"/>
              </a:rPr>
              <a:t>-Increase communication without a “newspaper”</a:t>
            </a:r>
          </a:p>
          <a:p>
            <a:pPr>
              <a:spcAft>
                <a:spcPts val="1200"/>
              </a:spcAft>
            </a:pPr>
            <a:r>
              <a:rPr lang="en-US" sz="2800" dirty="0">
                <a:solidFill>
                  <a:schemeClr val="bg1"/>
                </a:solidFill>
                <a:latin typeface="Bahnschrift Condensed" panose="020B0502040204020203" pitchFamily="34" charset="0"/>
              </a:rPr>
              <a:t>-Support thriving businesses and grow the tax base</a:t>
            </a:r>
          </a:p>
          <a:p>
            <a:pPr>
              <a:spcAft>
                <a:spcPts val="1200"/>
              </a:spcAft>
            </a:pPr>
            <a:r>
              <a:rPr lang="en-US" sz="2800" dirty="0">
                <a:solidFill>
                  <a:schemeClr val="bg1"/>
                </a:solidFill>
                <a:latin typeface="Bahnschrift Condensed" panose="020B0502040204020203" pitchFamily="34" charset="0"/>
              </a:rPr>
              <a:t>-Improve the City’s recruitment, retention, and diversity</a:t>
            </a:r>
          </a:p>
          <a:p>
            <a:pPr>
              <a:spcAft>
                <a:spcPts val="1200"/>
              </a:spcAft>
            </a:pPr>
            <a:r>
              <a:rPr lang="en-US" sz="2800" dirty="0">
                <a:solidFill>
                  <a:schemeClr val="bg1"/>
                </a:solidFill>
                <a:latin typeface="Bahnschrift Condensed" panose="020B0502040204020203" pitchFamily="34" charset="0"/>
              </a:rPr>
              <a:t>-Align future expenditures with available resources </a:t>
            </a:r>
          </a:p>
        </p:txBody>
      </p:sp>
    </p:spTree>
    <p:extLst>
      <p:ext uri="{BB962C8B-B14F-4D97-AF65-F5344CB8AC3E}">
        <p14:creationId xmlns:p14="http://schemas.microsoft.com/office/powerpoint/2010/main" val="182268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214B-6296-509B-3302-26545C9D6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BB4C8-4978-1564-1FE7-5E75E79E2849}"/>
              </a:ext>
            </a:extLst>
          </p:cNvPr>
          <p:cNvSpPr>
            <a:spLocks noGrp="1"/>
          </p:cNvSpPr>
          <p:nvPr>
            <p:ph type="title"/>
          </p:nvPr>
        </p:nvSpPr>
        <p:spPr/>
        <p:txBody>
          <a:bodyPr>
            <a:normAutofit/>
          </a:bodyPr>
          <a:lstStyle/>
          <a:p>
            <a:r>
              <a:rPr lang="en-US" sz="3600"/>
              <a:t>SETTING THE STAGE: HOUSING AND DEMOGRAPHICS IN WHITEWATER</a:t>
            </a:r>
          </a:p>
        </p:txBody>
      </p:sp>
      <p:pic>
        <p:nvPicPr>
          <p:cNvPr id="9" name="Picture 8">
            <a:extLst>
              <a:ext uri="{FF2B5EF4-FFF2-40B4-BE49-F238E27FC236}">
                <a16:creationId xmlns:a16="http://schemas.microsoft.com/office/drawing/2014/main" id="{1B0017D3-A34D-8D5A-F96F-373E280C6F58}"/>
              </a:ext>
            </a:extLst>
          </p:cNvPr>
          <p:cNvPicPr>
            <a:picLocks noChangeAspect="1"/>
          </p:cNvPicPr>
          <p:nvPr/>
        </p:nvPicPr>
        <p:blipFill>
          <a:blip r:embed="rId2"/>
          <a:srcRect l="60046" t="10981" b="46398"/>
          <a:stretch/>
        </p:blipFill>
        <p:spPr>
          <a:xfrm>
            <a:off x="2523655" y="1385000"/>
            <a:ext cx="3901219" cy="2053832"/>
          </a:xfrm>
          <a:prstGeom prst="rect">
            <a:avLst/>
          </a:prstGeom>
        </p:spPr>
      </p:pic>
      <p:pic>
        <p:nvPicPr>
          <p:cNvPr id="4" name="Picture 3">
            <a:extLst>
              <a:ext uri="{FF2B5EF4-FFF2-40B4-BE49-F238E27FC236}">
                <a16:creationId xmlns:a16="http://schemas.microsoft.com/office/drawing/2014/main" id="{5C084838-6CC1-8077-612B-5F65B473E83C}"/>
              </a:ext>
            </a:extLst>
          </p:cNvPr>
          <p:cNvPicPr>
            <a:picLocks noChangeAspect="1"/>
          </p:cNvPicPr>
          <p:nvPr/>
        </p:nvPicPr>
        <p:blipFill>
          <a:blip r:embed="rId3"/>
          <a:stretch>
            <a:fillRect/>
          </a:stretch>
        </p:blipFill>
        <p:spPr>
          <a:xfrm>
            <a:off x="1664725" y="3675545"/>
            <a:ext cx="8879594" cy="2428479"/>
          </a:xfrm>
          <a:prstGeom prst="rect">
            <a:avLst/>
          </a:prstGeom>
        </p:spPr>
      </p:pic>
      <p:pic>
        <p:nvPicPr>
          <p:cNvPr id="5" name="Picture 4">
            <a:extLst>
              <a:ext uri="{FF2B5EF4-FFF2-40B4-BE49-F238E27FC236}">
                <a16:creationId xmlns:a16="http://schemas.microsoft.com/office/drawing/2014/main" id="{CED069BE-DB14-4E95-FE10-D28536A0AC59}"/>
              </a:ext>
            </a:extLst>
          </p:cNvPr>
          <p:cNvPicPr>
            <a:picLocks noChangeAspect="1"/>
          </p:cNvPicPr>
          <p:nvPr/>
        </p:nvPicPr>
        <p:blipFill>
          <a:blip r:embed="rId2"/>
          <a:srcRect l="60046" t="52467"/>
          <a:stretch/>
        </p:blipFill>
        <p:spPr>
          <a:xfrm>
            <a:off x="5909675" y="1343818"/>
            <a:ext cx="3901219" cy="2290545"/>
          </a:xfrm>
          <a:prstGeom prst="rect">
            <a:avLst/>
          </a:prstGeom>
        </p:spPr>
      </p:pic>
    </p:spTree>
    <p:extLst>
      <p:ext uri="{BB962C8B-B14F-4D97-AF65-F5344CB8AC3E}">
        <p14:creationId xmlns:p14="http://schemas.microsoft.com/office/powerpoint/2010/main" val="3174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2B36-B809-9115-4A78-7F21BD4E3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16E4D-E910-ADF4-2C8E-397C7A177597}"/>
              </a:ext>
            </a:extLst>
          </p:cNvPr>
          <p:cNvSpPr>
            <a:spLocks noGrp="1"/>
          </p:cNvSpPr>
          <p:nvPr>
            <p:ph type="title"/>
          </p:nvPr>
        </p:nvSpPr>
        <p:spPr/>
        <p:txBody>
          <a:bodyPr>
            <a:normAutofit/>
          </a:bodyPr>
          <a:lstStyle/>
          <a:p>
            <a:r>
              <a:rPr lang="en-US" sz="3600"/>
              <a:t>SETTING THE STAGE: HOUSING AND DEMOGRAPHICS IN WHITEWATER</a:t>
            </a:r>
          </a:p>
        </p:txBody>
      </p:sp>
      <p:pic>
        <p:nvPicPr>
          <p:cNvPr id="7" name="Picture 6">
            <a:extLst>
              <a:ext uri="{FF2B5EF4-FFF2-40B4-BE49-F238E27FC236}">
                <a16:creationId xmlns:a16="http://schemas.microsoft.com/office/drawing/2014/main" id="{83634240-E47E-481B-30CB-A69CEA12CC69}"/>
              </a:ext>
            </a:extLst>
          </p:cNvPr>
          <p:cNvPicPr>
            <a:picLocks noChangeAspect="1"/>
          </p:cNvPicPr>
          <p:nvPr/>
        </p:nvPicPr>
        <p:blipFill>
          <a:blip r:embed="rId2"/>
          <a:stretch>
            <a:fillRect/>
          </a:stretch>
        </p:blipFill>
        <p:spPr>
          <a:xfrm>
            <a:off x="1285862" y="1598532"/>
            <a:ext cx="2217612" cy="1920406"/>
          </a:xfrm>
          <a:prstGeom prst="rect">
            <a:avLst/>
          </a:prstGeom>
        </p:spPr>
      </p:pic>
      <p:pic>
        <p:nvPicPr>
          <p:cNvPr id="8" name="Picture 7">
            <a:extLst>
              <a:ext uri="{FF2B5EF4-FFF2-40B4-BE49-F238E27FC236}">
                <a16:creationId xmlns:a16="http://schemas.microsoft.com/office/drawing/2014/main" id="{380D2913-5571-DF24-679B-6F3762096707}"/>
              </a:ext>
            </a:extLst>
          </p:cNvPr>
          <p:cNvPicPr>
            <a:picLocks noChangeAspect="1"/>
          </p:cNvPicPr>
          <p:nvPr/>
        </p:nvPicPr>
        <p:blipFill>
          <a:blip r:embed="rId3"/>
          <a:stretch>
            <a:fillRect/>
          </a:stretch>
        </p:blipFill>
        <p:spPr>
          <a:xfrm>
            <a:off x="734890" y="3550947"/>
            <a:ext cx="3547300" cy="2383343"/>
          </a:xfrm>
          <a:prstGeom prst="rect">
            <a:avLst/>
          </a:prstGeom>
        </p:spPr>
      </p:pic>
      <p:pic>
        <p:nvPicPr>
          <p:cNvPr id="9" name="Picture 8">
            <a:extLst>
              <a:ext uri="{FF2B5EF4-FFF2-40B4-BE49-F238E27FC236}">
                <a16:creationId xmlns:a16="http://schemas.microsoft.com/office/drawing/2014/main" id="{EBD90EFD-684F-217A-1D96-4922D8E384C0}"/>
              </a:ext>
            </a:extLst>
          </p:cNvPr>
          <p:cNvPicPr>
            <a:picLocks noChangeAspect="1"/>
          </p:cNvPicPr>
          <p:nvPr/>
        </p:nvPicPr>
        <p:blipFill>
          <a:blip r:embed="rId4"/>
          <a:srcRect l="-1" r="41563" b="-1047"/>
          <a:stretch/>
        </p:blipFill>
        <p:spPr>
          <a:xfrm>
            <a:off x="4712666" y="1392493"/>
            <a:ext cx="5195858" cy="4735764"/>
          </a:xfrm>
          <a:prstGeom prst="rect">
            <a:avLst/>
          </a:prstGeom>
        </p:spPr>
      </p:pic>
    </p:spTree>
    <p:extLst>
      <p:ext uri="{BB962C8B-B14F-4D97-AF65-F5344CB8AC3E}">
        <p14:creationId xmlns:p14="http://schemas.microsoft.com/office/powerpoint/2010/main" val="307517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AEBCC-2060-F4CD-D1D4-55A1A8C7D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E5D46-E40C-7C8F-9461-D03840A1C356}"/>
              </a:ext>
            </a:extLst>
          </p:cNvPr>
          <p:cNvSpPr>
            <a:spLocks noGrp="1"/>
          </p:cNvSpPr>
          <p:nvPr>
            <p:ph type="title"/>
          </p:nvPr>
        </p:nvSpPr>
        <p:spPr/>
        <p:txBody>
          <a:bodyPr>
            <a:normAutofit/>
          </a:bodyPr>
          <a:lstStyle/>
          <a:p>
            <a:r>
              <a:rPr lang="en-US" sz="3600"/>
              <a:t>SETTING THE STAGE: HOUSING AND DEMOGRAPHICS IN WHITEWATER</a:t>
            </a:r>
          </a:p>
        </p:txBody>
      </p:sp>
      <p:pic>
        <p:nvPicPr>
          <p:cNvPr id="15" name="Picture 14">
            <a:extLst>
              <a:ext uri="{FF2B5EF4-FFF2-40B4-BE49-F238E27FC236}">
                <a16:creationId xmlns:a16="http://schemas.microsoft.com/office/drawing/2014/main" id="{A4FBB7CB-BB51-F214-7318-5AAA2D76A594}"/>
              </a:ext>
            </a:extLst>
          </p:cNvPr>
          <p:cNvPicPr>
            <a:picLocks noChangeAspect="1"/>
          </p:cNvPicPr>
          <p:nvPr/>
        </p:nvPicPr>
        <p:blipFill>
          <a:blip r:embed="rId2"/>
          <a:stretch>
            <a:fillRect/>
          </a:stretch>
        </p:blipFill>
        <p:spPr>
          <a:xfrm>
            <a:off x="1253278" y="2373538"/>
            <a:ext cx="2690093" cy="2110923"/>
          </a:xfrm>
          <a:prstGeom prst="rect">
            <a:avLst/>
          </a:prstGeom>
        </p:spPr>
      </p:pic>
      <p:pic>
        <p:nvPicPr>
          <p:cNvPr id="16" name="Picture 15">
            <a:extLst>
              <a:ext uri="{FF2B5EF4-FFF2-40B4-BE49-F238E27FC236}">
                <a16:creationId xmlns:a16="http://schemas.microsoft.com/office/drawing/2014/main" id="{232C365D-1198-6A57-71C9-512F7A26E591}"/>
              </a:ext>
            </a:extLst>
          </p:cNvPr>
          <p:cNvPicPr>
            <a:picLocks noChangeAspect="1"/>
          </p:cNvPicPr>
          <p:nvPr/>
        </p:nvPicPr>
        <p:blipFill>
          <a:blip r:embed="rId3"/>
          <a:stretch>
            <a:fillRect/>
          </a:stretch>
        </p:blipFill>
        <p:spPr>
          <a:xfrm>
            <a:off x="4591544" y="1411541"/>
            <a:ext cx="6023860" cy="4541799"/>
          </a:xfrm>
          <a:prstGeom prst="rect">
            <a:avLst/>
          </a:prstGeom>
        </p:spPr>
      </p:pic>
    </p:spTree>
    <p:extLst>
      <p:ext uri="{BB962C8B-B14F-4D97-AF65-F5344CB8AC3E}">
        <p14:creationId xmlns:p14="http://schemas.microsoft.com/office/powerpoint/2010/main" val="57134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05A3E-C61D-65AA-0EFB-AB2687465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D3AF9-ADDE-BB6D-CEA4-1464A1A8DF3C}"/>
              </a:ext>
            </a:extLst>
          </p:cNvPr>
          <p:cNvSpPr>
            <a:spLocks noGrp="1"/>
          </p:cNvSpPr>
          <p:nvPr>
            <p:ph type="title"/>
          </p:nvPr>
        </p:nvSpPr>
        <p:spPr/>
        <p:txBody>
          <a:bodyPr>
            <a:normAutofit/>
          </a:bodyPr>
          <a:lstStyle/>
          <a:p>
            <a:r>
              <a:rPr lang="en-US" sz="3600"/>
              <a:t>RISING COSTS </a:t>
            </a:r>
          </a:p>
        </p:txBody>
      </p:sp>
      <p:sp>
        <p:nvSpPr>
          <p:cNvPr id="3" name="Content Placeholder 2">
            <a:extLst>
              <a:ext uri="{FF2B5EF4-FFF2-40B4-BE49-F238E27FC236}">
                <a16:creationId xmlns:a16="http://schemas.microsoft.com/office/drawing/2014/main" id="{0A6E0481-66CD-16D2-996D-64F24B16065A}"/>
              </a:ext>
            </a:extLst>
          </p:cNvPr>
          <p:cNvSpPr>
            <a:spLocks noGrp="1"/>
          </p:cNvSpPr>
          <p:nvPr>
            <p:ph sz="half" idx="1"/>
          </p:nvPr>
        </p:nvSpPr>
        <p:spPr>
          <a:xfrm>
            <a:off x="838200" y="1825625"/>
            <a:ext cx="4167433" cy="4351338"/>
          </a:xfrm>
        </p:spPr>
        <p:txBody>
          <a:bodyPr/>
          <a:lstStyle/>
          <a:p>
            <a:pPr marL="0" indent="0">
              <a:buNone/>
            </a:pPr>
            <a:r>
              <a:rPr lang="en-US" dirty="0"/>
              <a:t>Construction costs require rental rates and mortgages that are out of reach for workforce, families, etc.</a:t>
            </a:r>
          </a:p>
        </p:txBody>
      </p:sp>
      <p:graphicFrame>
        <p:nvGraphicFramePr>
          <p:cNvPr id="11" name="Chart 10">
            <a:extLst>
              <a:ext uri="{FF2B5EF4-FFF2-40B4-BE49-F238E27FC236}">
                <a16:creationId xmlns:a16="http://schemas.microsoft.com/office/drawing/2014/main" id="{7C887A43-FC57-E0D7-0270-03F9A76217D4}"/>
              </a:ext>
            </a:extLst>
          </p:cNvPr>
          <p:cNvGraphicFramePr/>
          <p:nvPr>
            <p:extLst>
              <p:ext uri="{D42A27DB-BD31-4B8C-83A1-F6EECF244321}">
                <p14:modId xmlns:p14="http://schemas.microsoft.com/office/powerpoint/2010/main" val="2167313572"/>
              </p:ext>
            </p:extLst>
          </p:nvPr>
        </p:nvGraphicFramePr>
        <p:xfrm>
          <a:off x="5747238" y="647029"/>
          <a:ext cx="495935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A3C3579-A67B-008D-E003-8E1BF2208FFF}"/>
              </a:ext>
            </a:extLst>
          </p:cNvPr>
          <p:cNvSpPr txBox="1"/>
          <p:nvPr/>
        </p:nvSpPr>
        <p:spPr>
          <a:xfrm>
            <a:off x="6010275" y="5962650"/>
            <a:ext cx="5437918" cy="246221"/>
          </a:xfrm>
          <a:prstGeom prst="rect">
            <a:avLst/>
          </a:prstGeom>
          <a:noFill/>
        </p:spPr>
        <p:txBody>
          <a:bodyPr wrap="square" rtlCol="0">
            <a:spAutoFit/>
          </a:bodyPr>
          <a:lstStyle/>
          <a:p>
            <a:r>
              <a:rPr lang="en-US" sz="1000" dirty="0"/>
              <a:t>Source: Census Bureau’s Survey of Construction (SOC)</a:t>
            </a:r>
          </a:p>
        </p:txBody>
      </p:sp>
      <p:sp>
        <p:nvSpPr>
          <p:cNvPr id="13" name="TextBox 12">
            <a:extLst>
              <a:ext uri="{FF2B5EF4-FFF2-40B4-BE49-F238E27FC236}">
                <a16:creationId xmlns:a16="http://schemas.microsoft.com/office/drawing/2014/main" id="{EE5F02AD-9C4E-0FBA-28C0-4EFBC94A3C96}"/>
              </a:ext>
            </a:extLst>
          </p:cNvPr>
          <p:cNvSpPr txBox="1"/>
          <p:nvPr/>
        </p:nvSpPr>
        <p:spPr>
          <a:xfrm>
            <a:off x="962601" y="5422046"/>
            <a:ext cx="2911092" cy="400110"/>
          </a:xfrm>
          <a:prstGeom prst="rect">
            <a:avLst/>
          </a:prstGeom>
          <a:noFill/>
        </p:spPr>
        <p:txBody>
          <a:bodyPr wrap="square" rtlCol="0">
            <a:spAutoFit/>
          </a:bodyPr>
          <a:lstStyle/>
          <a:p>
            <a:r>
              <a:rPr lang="en-US" sz="1000" dirty="0"/>
              <a:t>Source: Cost of Constructing a Home -2024, </a:t>
            </a:r>
          </a:p>
          <a:p>
            <a:r>
              <a:rPr lang="en-US" sz="1000" dirty="0"/>
              <a:t>National Association of Home Builders</a:t>
            </a:r>
          </a:p>
        </p:txBody>
      </p:sp>
      <p:pic>
        <p:nvPicPr>
          <p:cNvPr id="17" name="Picture 16">
            <a:extLst>
              <a:ext uri="{FF2B5EF4-FFF2-40B4-BE49-F238E27FC236}">
                <a16:creationId xmlns:a16="http://schemas.microsoft.com/office/drawing/2014/main" id="{C2FA985C-7BCC-293F-70DF-A7263F1F3B96}"/>
              </a:ext>
            </a:extLst>
          </p:cNvPr>
          <p:cNvPicPr>
            <a:picLocks noChangeAspect="1"/>
          </p:cNvPicPr>
          <p:nvPr/>
        </p:nvPicPr>
        <p:blipFill>
          <a:blip r:embed="rId4"/>
          <a:stretch>
            <a:fillRect/>
          </a:stretch>
        </p:blipFill>
        <p:spPr>
          <a:xfrm>
            <a:off x="1270594" y="3429000"/>
            <a:ext cx="3112815" cy="1993046"/>
          </a:xfrm>
          <a:prstGeom prst="rect">
            <a:avLst/>
          </a:prstGeom>
        </p:spPr>
      </p:pic>
    </p:spTree>
    <p:extLst>
      <p:ext uri="{BB962C8B-B14F-4D97-AF65-F5344CB8AC3E}">
        <p14:creationId xmlns:p14="http://schemas.microsoft.com/office/powerpoint/2010/main" val="14235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0C62D-BFB5-BD64-93B8-B256F0101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FD2BB-C989-9D21-2D0A-7F641E93AFE4}"/>
              </a:ext>
            </a:extLst>
          </p:cNvPr>
          <p:cNvSpPr>
            <a:spLocks noGrp="1"/>
          </p:cNvSpPr>
          <p:nvPr>
            <p:ph type="title"/>
          </p:nvPr>
        </p:nvSpPr>
        <p:spPr>
          <a:xfrm>
            <a:off x="171450" y="149469"/>
            <a:ext cx="11182350" cy="995121"/>
          </a:xfrm>
        </p:spPr>
        <p:txBody>
          <a:bodyPr>
            <a:normAutofit/>
          </a:bodyPr>
          <a:lstStyle/>
          <a:p>
            <a:r>
              <a:rPr lang="en-US" sz="3600" dirty="0"/>
              <a:t>COST BURDENED RENTERS</a:t>
            </a:r>
          </a:p>
        </p:txBody>
      </p:sp>
      <p:pic>
        <p:nvPicPr>
          <p:cNvPr id="4" name="Picture 3">
            <a:extLst>
              <a:ext uri="{FF2B5EF4-FFF2-40B4-BE49-F238E27FC236}">
                <a16:creationId xmlns:a16="http://schemas.microsoft.com/office/drawing/2014/main" id="{859F2E49-60EF-CCBB-E805-56817E0F4A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3784" y="1461176"/>
            <a:ext cx="5486066" cy="3031994"/>
          </a:xfrm>
          <a:prstGeom prst="rect">
            <a:avLst/>
          </a:prstGeom>
        </p:spPr>
      </p:pic>
      <p:sp>
        <p:nvSpPr>
          <p:cNvPr id="7" name="TextBox 6">
            <a:extLst>
              <a:ext uri="{FF2B5EF4-FFF2-40B4-BE49-F238E27FC236}">
                <a16:creationId xmlns:a16="http://schemas.microsoft.com/office/drawing/2014/main" id="{2D121232-9669-3BC3-6B0F-404286C44B69}"/>
              </a:ext>
            </a:extLst>
          </p:cNvPr>
          <p:cNvSpPr txBox="1"/>
          <p:nvPr/>
        </p:nvSpPr>
        <p:spPr>
          <a:xfrm>
            <a:off x="6638925" y="1269013"/>
            <a:ext cx="4467225" cy="3416320"/>
          </a:xfrm>
          <a:prstGeom prst="rect">
            <a:avLst/>
          </a:prstGeom>
          <a:noFill/>
        </p:spPr>
        <p:txBody>
          <a:bodyPr wrap="square" rtlCol="0">
            <a:spAutoFit/>
          </a:bodyPr>
          <a:lstStyle/>
          <a:p>
            <a:r>
              <a:rPr lang="en-US" sz="2400" dirty="0"/>
              <a:t>Households need to make at least $50,000 per year to not be cost burdened by a monthly rent of $1,250. </a:t>
            </a:r>
          </a:p>
          <a:p>
            <a:endParaRPr lang="en-US" sz="2400" dirty="0"/>
          </a:p>
          <a:p>
            <a:r>
              <a:rPr lang="en-US" sz="2400" dirty="0"/>
              <a:t>According to the 2023 census, 50% of all Whitewater households make less than $50,000.</a:t>
            </a:r>
          </a:p>
        </p:txBody>
      </p:sp>
    </p:spTree>
    <p:extLst>
      <p:ext uri="{BB962C8B-B14F-4D97-AF65-F5344CB8AC3E}">
        <p14:creationId xmlns:p14="http://schemas.microsoft.com/office/powerpoint/2010/main" val="274561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C68B-0FC6-40F1-B0D6-C82E7FE08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374CC-B7E8-FD0C-65FC-FB6D1C01C8DF}"/>
              </a:ext>
            </a:extLst>
          </p:cNvPr>
          <p:cNvSpPr>
            <a:spLocks noGrp="1"/>
          </p:cNvSpPr>
          <p:nvPr>
            <p:ph type="title"/>
          </p:nvPr>
        </p:nvSpPr>
        <p:spPr/>
        <p:txBody>
          <a:bodyPr>
            <a:normAutofit/>
          </a:bodyPr>
          <a:lstStyle/>
          <a:p>
            <a:r>
              <a:rPr lang="en-US" sz="3600"/>
              <a:t>INCENTIVIZING DEVELOPMENT</a:t>
            </a:r>
          </a:p>
        </p:txBody>
      </p:sp>
      <p:sp>
        <p:nvSpPr>
          <p:cNvPr id="4" name="Content Placeholder 2">
            <a:extLst>
              <a:ext uri="{FF2B5EF4-FFF2-40B4-BE49-F238E27FC236}">
                <a16:creationId xmlns:a16="http://schemas.microsoft.com/office/drawing/2014/main" id="{D5AF99D9-540E-D36F-7D2C-68ABB46D28BE}"/>
              </a:ext>
            </a:extLst>
          </p:cNvPr>
          <p:cNvSpPr txBox="1">
            <a:spLocks/>
          </p:cNvSpPr>
          <p:nvPr/>
        </p:nvSpPr>
        <p:spPr>
          <a:xfrm>
            <a:off x="638175" y="1343818"/>
            <a:ext cx="109156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LIVE LOCAL DEVELOPMENT FUND (LLDF) </a:t>
            </a:r>
            <a:r>
              <a:rPr lang="en-US" dirty="0"/>
              <a:t>offers below market interest rates to incent developers to build in Greater Jefferson County.</a:t>
            </a: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TIF is a financing tool that captures the future increase in property tax revenue resulting from new development to fund current infrastructure and development projects</a:t>
            </a:r>
          </a:p>
          <a:p>
            <a:pPr marL="0" indent="0">
              <a:buFont typeface="Arial" panose="020B0604020202020204" pitchFamily="34" charset="0"/>
              <a:buNone/>
            </a:pPr>
            <a:r>
              <a:rPr lang="en-US" dirty="0"/>
              <a:t>Enables communities to revitalize underdeveloped areas without impacting existing taxpayers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14154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ffersonCounty presentation" id="{DEDEC052-5DE8-4F26-BCD1-072FFE1CA05D}" vid="{722C8915-664B-4BBB-AFB9-214EAD33BF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cb9e79-039c-48e7-bdec-55d3250c90d8" xsi:nil="true"/>
    <lcf76f155ced4ddcb4097134ff3c332f xmlns="c3ce2c2d-9b9f-4ba2-8828-a2ca641bf4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DF3E2A1DFE394DA857B3C717371564" ma:contentTypeVersion="15" ma:contentTypeDescription="Create a new document." ma:contentTypeScope="" ma:versionID="b31fe5428380d9989c16decf7d155708">
  <xsd:schema xmlns:xsd="http://www.w3.org/2001/XMLSchema" xmlns:xs="http://www.w3.org/2001/XMLSchema" xmlns:p="http://schemas.microsoft.com/office/2006/metadata/properties" xmlns:ns2="c3ce2c2d-9b9f-4ba2-8828-a2ca641bf427" xmlns:ns3="a0cb9e79-039c-48e7-bdec-55d3250c90d8" targetNamespace="http://schemas.microsoft.com/office/2006/metadata/properties" ma:root="true" ma:fieldsID="23f801354e16846fc02e9a7a3ef75ada" ns2:_="" ns3:_="">
    <xsd:import namespace="c3ce2c2d-9b9f-4ba2-8828-a2ca641bf427"/>
    <xsd:import namespace="a0cb9e79-039c-48e7-bdec-55d3250c90d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e2c2d-9b9f-4ba2-8828-a2ca641bf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d26c679-4fea-443d-bc17-4ac2caa4eb2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cb9e79-039c-48e7-bdec-55d3250c90d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6f14829-b7d6-4679-8be7-d2fddcabaab4}" ma:internalName="TaxCatchAll" ma:showField="CatchAllData" ma:web="a0cb9e79-039c-48e7-bdec-55d3250c90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5927B8-BFD5-4D93-B225-EB72BAAA81A9}">
  <ds:schemaRefs>
    <ds:schemaRef ds:uri="c3ce2c2d-9b9f-4ba2-8828-a2ca641bf427"/>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0cb9e79-039c-48e7-bdec-55d3250c90d8"/>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C53D6A2-26FA-449E-8F4E-291F26148DE6}">
  <ds:schemaRefs>
    <ds:schemaRef ds:uri="http://schemas.microsoft.com/sharepoint/v3/contenttype/forms"/>
  </ds:schemaRefs>
</ds:datastoreItem>
</file>

<file path=customXml/itemProps3.xml><?xml version="1.0" encoding="utf-8"?>
<ds:datastoreItem xmlns:ds="http://schemas.openxmlformats.org/officeDocument/2006/customXml" ds:itemID="{06077219-8224-46D7-AE72-B13BB3EC56CC}">
  <ds:schemaRefs>
    <ds:schemaRef ds:uri="a0cb9e79-039c-48e7-bdec-55d3250c90d8"/>
    <ds:schemaRef ds:uri="c3ce2c2d-9b9f-4ba2-8828-a2ca641bf4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JeffersonCounty presentation</Template>
  <TotalTime>1603</TotalTime>
  <Words>584</Words>
  <Application>Microsoft Office PowerPoint</Application>
  <PresentationFormat>Widescreen</PresentationFormat>
  <Paragraphs>55</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Black</vt:lpstr>
      <vt:lpstr>Aptos Display</vt:lpstr>
      <vt:lpstr>Arial</vt:lpstr>
      <vt:lpstr>Bahnschrift Condensed</vt:lpstr>
      <vt:lpstr>Calibri</vt:lpstr>
      <vt:lpstr>Office Theme</vt:lpstr>
      <vt:lpstr>PowerPoint Presentation</vt:lpstr>
      <vt:lpstr>HOUSING IN GREATER JEFFERSON COUNTY</vt:lpstr>
      <vt:lpstr>PowerPoint Presentation</vt:lpstr>
      <vt:lpstr>SETTING THE STAGE: HOUSING AND DEMOGRAPHICS IN WHITEWATER</vt:lpstr>
      <vt:lpstr>SETTING THE STAGE: HOUSING AND DEMOGRAPHICS IN WHITEWATER</vt:lpstr>
      <vt:lpstr>SETTING THE STAGE: HOUSING AND DEMOGRAPHICS IN WHITEWATER</vt:lpstr>
      <vt:lpstr>RISING COSTS </vt:lpstr>
      <vt:lpstr>COST BURDENED RENTERS</vt:lpstr>
      <vt:lpstr>INCENTIVIZING DEVELOPMENT</vt:lpstr>
      <vt:lpstr>WHERE ARE THE GAPS?</vt:lpstr>
      <vt:lpstr>WHY HOUSING IS A PRIORITY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Olver</dc:creator>
  <cp:lastModifiedBy>Deborah Reinbold</cp:lastModifiedBy>
  <cp:revision>2</cp:revision>
  <cp:lastPrinted>2025-01-31T18:30:28Z</cp:lastPrinted>
  <dcterms:created xsi:type="dcterms:W3CDTF">2025-01-27T19:31:52Z</dcterms:created>
  <dcterms:modified xsi:type="dcterms:W3CDTF">2025-02-02T17:59:03Z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0x01010015DF3E2A1DFE394DA857B3C717371564</vt:lpwstr>
  </property>
  <property fmtid="{D5CDD505-2E9C-101B-9397-08002B2CF9AE}" pid="3" name="MediaServiceImageTags">
    <vt:lpwstr/>
  </property>
</Properties>
</file>